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3" r:id="rId4"/>
    <p:sldId id="265" r:id="rId5"/>
    <p:sldId id="271" r:id="rId6"/>
    <p:sldId id="279" r:id="rId7"/>
    <p:sldId id="288" r:id="rId8"/>
    <p:sldId id="268" r:id="rId9"/>
    <p:sldId id="269" r:id="rId10"/>
    <p:sldId id="280" r:id="rId11"/>
    <p:sldId id="284" r:id="rId12"/>
    <p:sldId id="285" r:id="rId13"/>
    <p:sldId id="289" r:id="rId14"/>
    <p:sldId id="290" r:id="rId15"/>
    <p:sldId id="291" r:id="rId16"/>
    <p:sldId id="292" r:id="rId17"/>
    <p:sldId id="270" r:id="rId18"/>
    <p:sldId id="276" r:id="rId19"/>
    <p:sldId id="293" r:id="rId20"/>
    <p:sldId id="294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50602" autoAdjust="0"/>
  </p:normalViewPr>
  <p:slideViewPr>
    <p:cSldViewPr>
      <p:cViewPr varScale="1">
        <p:scale>
          <a:sx n="34" d="100"/>
          <a:sy n="34" d="100"/>
        </p:scale>
        <p:origin x="21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4426DA-2FB6-4EA4-95B6-6BEE32263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CF9A72-9434-4E0A-B1CE-D1A43A0FA4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3051A37-1749-4A6B-A72D-E452801D05F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846A2EB-8C78-4547-9F51-64CD3F7BCD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B4C1E2A-CACC-4AC9-9319-535F54F419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0A155A9-617E-4FCA-911C-140B9DBAF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C73B5D-2A1B-4749-A06C-94983171A2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3DC0D0E6-0368-4720-9224-4B7540A34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2D4086F7-36E8-4962-99EF-A91F48FC2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8CB5C3CC-869B-4F9C-991D-3721091B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A829F5-97E7-4EA7-AE96-E8A92ADCD087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C496CFD0-6F0A-4101-8FC8-E2E3818403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E1A70358-E461-45EF-96C6-B5809E287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/>
              <a:t>SS 2006 – Tema 06</a:t>
            </a:r>
          </a:p>
          <a:p>
            <a:pPr algn="just"/>
            <a:r>
              <a:rPr lang="pt-BR" altLang="pt-BR" b="1"/>
              <a:t>Ele Morreu para Você Viver</a:t>
            </a:r>
          </a:p>
          <a:p>
            <a:pPr algn="just"/>
            <a:r>
              <a:rPr lang="pt-BR" altLang="pt-BR" b="1"/>
              <a:t>I. Introdução - Lucas 23:53-56	</a:t>
            </a:r>
          </a:p>
          <a:p>
            <a:pPr algn="just"/>
            <a:r>
              <a:rPr lang="pt-BR" altLang="pt-BR"/>
              <a:t>A cruz preparada para Barrabás foi posta sobre os feridos ombros de Jesus depois dele ter sido duramente torturado por açoites. Passara a noite sem dormir e sem comer até aquela hora. Cambaleava carregando aquela pesada cruz, que bem poderia ser a nossa e nunca dEle.</a:t>
            </a:r>
          </a:p>
          <a:p>
            <a:pPr algn="just"/>
            <a:r>
              <a:rPr lang="pt-BR" altLang="pt-BR"/>
              <a:t>Muita gente contemplava Jesus. Muitos dos que gritavam: “Crucifica-O”, haviam agitado palmas no começo da semana, aclamando-O rei. Esta  classe de gente sempre existiu. Aqueles que vão com a multidão, em qualquer movimento, para o bem ou para o mal. Este é um perigo que precisamos evitar. Diluir nossa individualidade na dos outros, indo com a multidão, em qualquer direção. Precisamos fazer escolhas acertadas, individualmente e seguir a Jesus como nosso Salvador.</a:t>
            </a:r>
          </a:p>
          <a:p>
            <a:pPr algn="just"/>
            <a:r>
              <a:rPr lang="pt-BR" altLang="pt-BR"/>
              <a:t>Na multidão que seguiu em direção ao Monte Calvário, estavam os discípulos de Jesus e entre eles Maria, Sua mãe. Todos contemplaram a cena que jamais seria esquecida pela humanidade. Jesus caiu e se levantou muitas vezes sob o peso da rude cruz. Soldados e pessoas possuídas pelo demônio, gritavam com Ele para prosseguir. Essa via dolorosa deixou atrás de si, gotas de sangue do Salvador Jesus.</a:t>
            </a:r>
          </a:p>
          <a:p>
            <a:pPr algn="just"/>
            <a:r>
              <a:rPr lang="pt-BR" altLang="pt-BR"/>
              <a:t>“Quando chegaram ao lugar chamado Calvário, ali O crucificaram, bem como aos malfeitores, um à direita outro à esquerda.” </a:t>
            </a:r>
            <a:r>
              <a:rPr lang="en-US" altLang="pt-BR"/>
              <a:t>Lucas 23:33.</a:t>
            </a:r>
            <a:endParaRPr lang="pt-BR" altLang="pt-BR"/>
          </a:p>
          <a:p>
            <a:pPr algn="just"/>
            <a:r>
              <a:rPr lang="en-US" altLang="pt-BR"/>
              <a:t>Era meio-dia. Despiram a Jesus. </a:t>
            </a:r>
            <a:r>
              <a:rPr lang="pt-BR" altLang="pt-BR"/>
              <a:t>Fizeram-No deitar sobre a cruz. Pregaram Suas mãos e pés e levantaram a cruz, fazendo-a descer com violência para o fundo do buraco. Isto rasgou as mãos e os pésdo Mestre.</a:t>
            </a:r>
          </a:p>
          <a:p>
            <a:pPr algn="just"/>
            <a:r>
              <a:rPr lang="pt-BR" altLang="pt-BR"/>
              <a:t>Assim Jesus padeceu na cruz até entregar Seu espírito a Deus quando disse: “Está consumado”.</a:t>
            </a:r>
          </a:p>
          <a:p>
            <a:pPr algn="just"/>
            <a:r>
              <a:rPr lang="pt-BR" altLang="pt-BR" b="1"/>
              <a:t>II. Os dois lados da cruz.</a:t>
            </a:r>
          </a:p>
          <a:p>
            <a:pPr algn="just"/>
            <a:r>
              <a:rPr lang="pt-BR" altLang="pt-BR"/>
              <a:t>No alto do Calvário, três cruzes vazias e manchadas de sangue lembravam a história de seus ocupantes. A do centro tinha ainda a tabuleta com a frase “Jesus Nazareno Rei dos Judeus” e as outras duas? Que tinham a contar?</a:t>
            </a:r>
          </a:p>
          <a:p>
            <a:pPr algn="just"/>
            <a:r>
              <a:rPr lang="pt-BR" altLang="pt-BR"/>
              <a:t>Os braços da cruz dividem a humanidade em dois grupos, os crentes e os incrédulos, os bons e os maus, os salvos e os perdidos. Não há um terceiro grupo.</a:t>
            </a:r>
          </a:p>
          <a:p>
            <a:pPr algn="just"/>
            <a:r>
              <a:rPr lang="pt-BR" altLang="pt-BR"/>
              <a:t>Um ladrão morreu perdido na sua descrença e maldade, como morre a maioria dos homens.</a:t>
            </a:r>
          </a:p>
          <a:p>
            <a:pPr algn="just"/>
            <a:r>
              <a:rPr lang="pt-BR" altLang="pt-BR"/>
              <a:t>Do outro lado da cruz, um raio de luz iluminou a alma de um pecador, a do ladrão arrependido. Confessa publicamente sua aceitação de Jesus, santo e inculpável e ao mesmo tempo, reconhece que é um pecador. Faz então, sua entrega total e implora: “Jesus, lembra-Te de mim, quando vieres no Teu reino.” </a:t>
            </a:r>
            <a:r>
              <a:rPr lang="en-US" altLang="pt-BR"/>
              <a:t>Lucas 23:42. </a:t>
            </a:r>
            <a:endParaRPr lang="pt-BR" altLang="pt-BR"/>
          </a:p>
          <a:p>
            <a:pPr algn="just"/>
            <a:r>
              <a:rPr lang="pt-BR" altLang="pt-BR"/>
              <a:t>Jesus sentindo um imenso conforto por ver que Sua morte não é em vão, responde: “Em verdade te digo hoje, que estarás comigo no paraíso.” </a:t>
            </a:r>
            <a:r>
              <a:rPr lang="en-US" altLang="pt-BR"/>
              <a:t>Lucas 23:43.</a:t>
            </a:r>
            <a:endParaRPr lang="pt-BR" altLang="pt-BR"/>
          </a:p>
          <a:p>
            <a:pPr algn="just"/>
            <a:r>
              <a:rPr lang="pt-BR" altLang="pt-BR"/>
              <a:t>Não é esta a promessa que você mais gostaria de ouvir? Pode haver bênção maior que receber a certeza da salvação eterna?</a:t>
            </a:r>
          </a:p>
          <a:p>
            <a:pPr algn="just"/>
            <a:r>
              <a:rPr lang="pt-BR" altLang="pt-BR"/>
              <a:t>Você pode ouvir de Jesus esta mesma promessa, basta aceitá-Lo como Salvador pessoal, abandonando, pelo Seu poder, a vida de pecados.</a:t>
            </a:r>
          </a:p>
          <a:p>
            <a:pPr algn="just"/>
            <a:r>
              <a:rPr lang="pt-BR" altLang="pt-BR" b="1"/>
              <a:t>1. Jesus e Barrabás  </a:t>
            </a:r>
          </a:p>
          <a:p>
            <a:pPr algn="just"/>
            <a:r>
              <a:rPr lang="pt-BR" altLang="pt-BR"/>
              <a:t>Naquele sábado, Barrabás comemorava sua liberdade, com a família. Alegrava-se com os amigos, festejando a sua Páscoa mais feliz da vida. Jesus morrera em seu lugar. Carregara a sua pesada cruz e nela morrera em seu lugar.</a:t>
            </a:r>
          </a:p>
          <a:p>
            <a:pPr algn="just"/>
            <a:r>
              <a:rPr lang="pt-BR" altLang="pt-BR"/>
              <a:t>Teria Barrabás se convertido? Não há registros se ele tornou-se ou não um cristão. No mundo, 70% dos criminosos que são libertados da prisão, voltam a praticar os mesmos crimes. No Brasil, 85% continuam na mesma vida. Só 15% mudam e se tornam cidadãos de bem. Teria Barrabás voltado a roubar, matar e promover agitações? Como é duro e perverso o coração do homem!</a:t>
            </a:r>
          </a:p>
          <a:p>
            <a:pPr algn="just"/>
            <a:r>
              <a:rPr lang="pt-BR" altLang="pt-BR"/>
              <a:t>“De novo perguntou-Lhe o governador: Qual dos dois quereis que eu vos solte? Responderam eles. Barrabás. Replicou-lhes Pilatos: Que farei então de Jesus, chamado Cristo? </a:t>
            </a:r>
            <a:r>
              <a:rPr lang="en-US" altLang="pt-BR"/>
              <a:t>Seja crucificado! Responderam todos.” Mateus 27: 21 e 22.</a:t>
            </a:r>
            <a:endParaRPr lang="pt-BR" altLang="pt-BR"/>
          </a:p>
          <a:p>
            <a:pPr algn="just"/>
            <a:r>
              <a:rPr lang="pt-BR" altLang="pt-BR"/>
              <a:t>“Que farei de Jesus?” Aquela turba assassina, movida pelo diabo, escolheu crucificar o amado Filho de Deus. Que péssima escolha fizeram! Que farei de Jesus? É a nossa resposta a esta pergunta que nos colocará de um lado ou do outro da cruz. </a:t>
            </a:r>
          </a:p>
          <a:p>
            <a:pPr algn="just"/>
            <a:r>
              <a:rPr lang="pt-BR" altLang="pt-BR"/>
              <a:t>Desprezar a Jesus, deixar de conhecê-Lo como Deus e amá-Lo é o maior perigo para a alma. Contempla a Jesus morrendo na cruz e aceita o Seu amor. Você estará com Ele no paraíso.</a:t>
            </a:r>
          </a:p>
          <a:p>
            <a:pPr algn="just"/>
            <a:r>
              <a:rPr lang="pt-BR" altLang="pt-BR" b="1"/>
              <a:t>2. Nicodemos e José de Arimatéia </a:t>
            </a:r>
          </a:p>
          <a:p>
            <a:pPr algn="just"/>
            <a:r>
              <a:rPr lang="pt-BR" altLang="pt-BR"/>
              <a:t>José de Arimatéia e Nicodemos eram influentes membros do Sinédrio, ricos e homens de reto coração. Eram discípulos de Jesus, embora ocultamente, mas agora, mesmo correndo o risco de perderem suas  honrosas posições sociais, colocam-se ao lado de Cristo.</a:t>
            </a:r>
          </a:p>
          <a:p>
            <a:pPr algn="just"/>
            <a:r>
              <a:rPr lang="pt-BR" altLang="pt-BR"/>
              <a:t>Nem tudo estava perdido entre os homens importantes da nação judaica. Deus tem os Seus filhos sinceros em todas as camadas sociais. Quando chega a hora do chamado divino, essas pessoas abraçam a fé.</a:t>
            </a:r>
          </a:p>
          <a:p>
            <a:pPr algn="just"/>
            <a:r>
              <a:rPr lang="pt-BR" altLang="pt-BR"/>
              <a:t>Foi a Nicodemos que Jesus havia dito: “Deus amou o mundo de tal maneira que deu o Seu Filho Unigênito, para que todo o que nEle crê não pereça, mas tenha a vida eterna.” </a:t>
            </a:r>
            <a:r>
              <a:rPr lang="en-US" altLang="pt-BR"/>
              <a:t>João 3:16.</a:t>
            </a:r>
            <a:endParaRPr lang="pt-BR" altLang="pt-BR"/>
          </a:p>
          <a:p>
            <a:pPr algn="just"/>
            <a:r>
              <a:rPr lang="pt-BR" altLang="pt-BR"/>
              <a:t>“E do modo por que Moisés levantou a serpente do deserto, assim importa  que o Filho do homem seja levantado, para que todo o que nEle crê, tenha a vida eterna.” </a:t>
            </a:r>
            <a:r>
              <a:rPr lang="en-US" altLang="pt-BR"/>
              <a:t>João 3: 14 e 15.</a:t>
            </a:r>
            <a:endParaRPr lang="pt-BR" altLang="pt-BR"/>
          </a:p>
          <a:p>
            <a:pPr algn="just"/>
            <a:r>
              <a:rPr lang="pt-BR" altLang="pt-BR"/>
              <a:t>Nicodemos passou aquele sábado relembrando essas palavras de Jesus, indicando que Sua morte na cruz nos dá a vida eterna. Nicodemos e José de Arimatéia aceitaram a Jesus, fizeram a escolha acertada. Você já tomou a sua decisão definitiva ao lado de Jesus?</a:t>
            </a:r>
          </a:p>
          <a:p>
            <a:pPr algn="just"/>
            <a:r>
              <a:rPr lang="pt-BR" altLang="pt-BR" b="1"/>
              <a:t>Iii. Por que Jesus teve que morrer? </a:t>
            </a:r>
          </a:p>
          <a:p>
            <a:pPr algn="just"/>
            <a:r>
              <a:rPr lang="pt-BR" altLang="pt-BR"/>
              <a:t>O Criador dos anjos e dos homens deu liberdade de escolha, o livre arbítrio a todos. Assim como na terra os homens são livres para escolherem o bem ou o mal, lá no céu os anjos também têm liberdade.</a:t>
            </a:r>
          </a:p>
          <a:p>
            <a:pPr algn="just"/>
            <a:r>
              <a:rPr lang="pt-BR" altLang="pt-BR"/>
              <a:t>Lúcifer, pensou um dia, vou sair do Céu e escolher um planeta no Universo para reinar ali como um deus. “Subirei acima das mais altas nuvens e serei semelhante ao Altíssimo.” (Isaias 14:14) “Elevou-se o teu coração por causa da  tua formosura...” </a:t>
            </a:r>
            <a:r>
              <a:rPr lang="en-US" altLang="pt-BR"/>
              <a:t>(Ezequiel 28:17). </a:t>
            </a:r>
            <a:r>
              <a:rPr lang="pt-BR" altLang="pt-BR"/>
              <a:t>Conseguiu aliciar para o seu plano, muitos anjos, que rebelando-se contra Deus, foram expulsos do Céu.</a:t>
            </a:r>
          </a:p>
          <a:p>
            <a:pPr algn="just"/>
            <a:r>
              <a:rPr lang="pt-BR" altLang="pt-BR"/>
              <a:t>Satanás e seus anjos maus vieram para a terra e enganaram os nossos primeiros pais, que desobedecendo a ordem de Deus, caíram em pecado.</a:t>
            </a:r>
          </a:p>
          <a:p>
            <a:pPr algn="just"/>
            <a:r>
              <a:rPr lang="pt-BR" altLang="pt-BR"/>
              <a:t>Pecado é como uma doença incurável, leva à morte, com toda certeza. A morte passou a todos os homens, porque todos pecaram.</a:t>
            </a:r>
          </a:p>
          <a:p>
            <a:pPr algn="just"/>
            <a:r>
              <a:rPr lang="pt-BR" altLang="pt-BR"/>
              <a:t>Deus decidiu não destruir a Satanás e seus anjos imediatamente, para provar a todo o Universo que Ele é amor e não um Deus para ser temido. Os puros anjos poderiam pensar que se não obedecessem a Deus seriam mortos. Passariam a servir a Deus por medo e não por amor.</a:t>
            </a:r>
          </a:p>
          <a:p>
            <a:pPr algn="just"/>
            <a:r>
              <a:rPr lang="pt-BR" altLang="pt-BR"/>
              <a:t>Deus anunciou o Seu plano de Resgate do homem. O Criador mesmo viria morrer  no lugar do homem. Chamou a Adão e Eva, matou um cordeiro, fez vestes com sua macia pele de lã e os ensinou a queimar no altar um cordeiro, símbolo de Deus Filho, Jesus Cristo, o Cordeiro de Deus, que tira o pecado do mundo.</a:t>
            </a:r>
          </a:p>
          <a:p>
            <a:pPr algn="just"/>
            <a:r>
              <a:rPr lang="pt-BR" altLang="pt-BR"/>
              <a:t>Por quatro mil anos, os filhos de Deus sacrificaram milhões de animais em holocaustos, esperando a vinda de Seu Salvador. “Vindo porém, a plenitude do tempo, Deus enviou Seu Filho, nascido de mulher, nascido sob a lei, para resgatar...” </a:t>
            </a:r>
            <a:r>
              <a:rPr lang="en-US" altLang="pt-BR"/>
              <a:t>Gálatas 4:4. </a:t>
            </a:r>
            <a:endParaRPr lang="pt-BR" altLang="pt-BR"/>
          </a:p>
          <a:p>
            <a:pPr algn="just"/>
            <a:r>
              <a:rPr lang="pt-BR" altLang="pt-BR"/>
              <a:t>Nenhum anjo ou outro ser criado poderia resgatar a humanidade. Só o Criador tem vida em Si mesmo e poderia dar a vida.</a:t>
            </a:r>
          </a:p>
          <a:p>
            <a:pPr algn="just"/>
            <a:r>
              <a:rPr lang="pt-BR" altLang="pt-BR"/>
              <a:t>Jesus Cristo nunca pecou e morreu. A lei do Universo é: “Quem  peca, morre.” Se Ele morreu sem nunca ter pecado, Sua morte é um crédito e Jesus ofereceu Sua morte no lugar da nossa  e somos resgatados; Satanás é vencido, o pecado encontra seu único remédio, somos salvos da morte eterna e ganhamos a vida eterna.</a:t>
            </a:r>
          </a:p>
          <a:p>
            <a:pPr algn="just"/>
            <a:r>
              <a:rPr lang="pt-BR" altLang="pt-BR" b="1"/>
              <a:t>IV. Apelo</a:t>
            </a:r>
          </a:p>
          <a:p>
            <a:pPr algn="just"/>
            <a:r>
              <a:rPr lang="pt-BR" altLang="pt-BR"/>
              <a:t>Você entende porque Cristo morreu? </a:t>
            </a:r>
          </a:p>
          <a:p>
            <a:pPr algn="just"/>
            <a:r>
              <a:rPr lang="pt-BR" altLang="pt-BR"/>
              <a:t>Cristo morreu por você, quer dizer, no seu lugar, a morte que era a sua morte, o sofrimento que era o seu sofrimento para que você tivesse a vida que só Ele possuía. </a:t>
            </a:r>
          </a:p>
          <a:p>
            <a:pPr algn="just"/>
            <a:r>
              <a:rPr lang="pt-BR" altLang="pt-BR"/>
              <a:t>Você compreende que Ele sendo o nosso Criador, amou-nos com este amor maravilhoso, só para nos salvar? </a:t>
            </a:r>
          </a:p>
          <a:p>
            <a:pPr algn="just"/>
            <a:r>
              <a:rPr lang="pt-BR" altLang="pt-BR"/>
              <a:t>Você deseja amá-Lo também e viver o resto da sua vida ao lado do Criador que tanto o ama? Entregue agora mesmo sua vida ao Salvador, para ser amigo dEle e ter vida eterna.</a:t>
            </a:r>
          </a:p>
          <a:p>
            <a:pPr algn="just"/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FDA5D0F4-BAA8-4537-BD30-E324D3433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814629-0A8E-4B38-8D97-0B44F06897F4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47312455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61362848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9075" y="365125"/>
            <a:ext cx="1979613" cy="63039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88025" cy="63039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29201221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920038" cy="6303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60176548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77352291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7874081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4763" y="620713"/>
            <a:ext cx="3560762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87925" y="620713"/>
            <a:ext cx="3560763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37666846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27869882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0791490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48513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4423708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5409395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82EC119D-ADFD-48CE-A287-3E74013E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6207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Wallacy\UCB\SSanta_2006\CDROM\06%20Foi%20Por%20Voc&#234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capa">
            <a:extLst>
              <a:ext uri="{FF2B5EF4-FFF2-40B4-BE49-F238E27FC236}">
                <a16:creationId xmlns:a16="http://schemas.microsoft.com/office/drawing/2014/main" id="{D92823F7-24EC-41D1-86EC-881E130A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5">
            <a:extLst>
              <a:ext uri="{FF2B5EF4-FFF2-40B4-BE49-F238E27FC236}">
                <a16:creationId xmlns:a16="http://schemas.microsoft.com/office/drawing/2014/main" id="{1AD21C37-6B70-42BD-8F8E-5753BFA4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0"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3C8D4660-E0F6-4374-91B8-EF6008C03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0260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Que farei de Jesus? É a nossa resposta a esta pergunta que nos colocará de um lado ou do outro da cruz. 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Desprezar a Jesus, deixar de conhecê-Lo como Deus e amá-Lo é o maior perigo para a alma.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F47FAB4-5A74-4BC9-B8AF-9C353C96F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7185025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4"/>
            </a:pPr>
            <a:r>
              <a:rPr lang="pt-BR" altLang="pt-BR"/>
              <a:t>Nicodemos e José de Arimatéia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José de Arimatéia e Nicodemos eram influentes membros do Sinédrio, ricos e homens de reto coração. Eram discípulos de Jesus, embora ocultamente, mas agora, mesmo correndo o risco de perderem suas  honrosas posições sociais, colocam-se ao lado de Cristo.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6">
            <a:extLst>
              <a:ext uri="{FF2B5EF4-FFF2-40B4-BE49-F238E27FC236}">
                <a16:creationId xmlns:a16="http://schemas.microsoft.com/office/drawing/2014/main" id="{7EC497E7-FC0B-494D-BDC5-2F4433CE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655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334F9152-64AC-40EF-8301-940BCCBD0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16890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90000"/>
              </a:lnSpc>
            </a:pPr>
            <a:r>
              <a:rPr lang="pt-BR" altLang="pt-BR"/>
              <a:t>Nicodemos e José de Arimatéia aceitaram a Jesus, fizeram a escolha acertada.</a:t>
            </a:r>
          </a:p>
          <a:p>
            <a:pPr marL="1524000" lvl="2" indent="-609600" eaLnBrk="1" hangingPunct="1">
              <a:lnSpc>
                <a:spcPct val="190000"/>
              </a:lnSpc>
            </a:pPr>
            <a:r>
              <a:rPr lang="pt-BR" altLang="pt-BR"/>
              <a:t>Você já tomou a sua decisão definitiva ao lado de Jesus?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7">
            <a:extLst>
              <a:ext uri="{FF2B5EF4-FFF2-40B4-BE49-F238E27FC236}">
                <a16:creationId xmlns:a16="http://schemas.microsoft.com/office/drawing/2014/main" id="{D0F1BC3D-3EA3-46CA-BCA7-CD537843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E53995E8-876C-49E7-B4AE-48FCBA2B0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89625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5"/>
            </a:pPr>
            <a:r>
              <a:rPr lang="pt-BR" altLang="pt-BR"/>
              <a:t>Por que Jesus teve que morrer?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O Criador dos anjos e dos homens deu liberdade de escolha, o livre arbítrio a todos.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Lúcifer, pensou um dia, vou sair do Céu e escolher um planeta no Universo para reinar ali como um deus – Isaías 14:14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8">
            <a:extLst>
              <a:ext uri="{FF2B5EF4-FFF2-40B4-BE49-F238E27FC236}">
                <a16:creationId xmlns:a16="http://schemas.microsoft.com/office/drawing/2014/main" id="{6819FBDC-ACBD-430C-93CD-4EA70648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0"/>
            <a:ext cx="5418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E10DFDE7-27FB-45C0-B60F-331F68054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Satanás e seus anjos maus vieram para a terra e enganaram os nossos primeiros pais, que desobedecendo a ordem de Deus, caíram em pecado.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Pecado é como uma doença incurável, leva à morte, com toda certeza. A morte passou a todos os homens, porque todos pecaram.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01">
            <a:extLst>
              <a:ext uri="{FF2B5EF4-FFF2-40B4-BE49-F238E27FC236}">
                <a16:creationId xmlns:a16="http://schemas.microsoft.com/office/drawing/2014/main" id="{95922797-0295-495B-8032-159F4219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520700"/>
            <a:ext cx="30622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B1FBFB63-0365-48E4-85E2-837136E38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Nenhum anjo ou outro ser criado poderia resgatar a humanidade.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Só o Criador tem vida em Si mesmo e poderia dar a vida.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E no momento certo Jesus veio – Gálatas 4:4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9">
            <a:extLst>
              <a:ext uri="{FF2B5EF4-FFF2-40B4-BE49-F238E27FC236}">
                <a16:creationId xmlns:a16="http://schemas.microsoft.com/office/drawing/2014/main" id="{BD22F9D4-ED25-4A02-9E57-A95B6E4C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3715D428-ABDD-4B52-86B8-7C77F0D27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 sz="2700"/>
              <a:t>Jesus Cristo nunca pecou e morreu. A lei do Universo é: “Quem  peca, morre.” Se Ele morreu sem nunca ter pecado, Sua morte é um crédito e Jesus ofereceu Sua morte no lugar da nossa  e somos resgatados; Satanás é vencido, o pecado encontra seu único remédio, somos salvos da morte eterna e ganhamos a vida eterna.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10">
            <a:extLst>
              <a:ext uri="{FF2B5EF4-FFF2-40B4-BE49-F238E27FC236}">
                <a16:creationId xmlns:a16="http://schemas.microsoft.com/office/drawing/2014/main" id="{1B19F34C-18DA-442E-9608-2F181001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7463"/>
            <a:ext cx="824388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23847CC8-D5FB-4A04-9DB4-734E12931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961062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5"/>
            </a:pPr>
            <a:r>
              <a:rPr lang="pt-BR" altLang="pt-BR"/>
              <a:t>Conclusão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Você entende porque Cristo morreu? 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Cristo morreu por você, quer dizer, no seu lugar, a morte que era a sua morte, o sofrimento que era o seu sofrimento para que você tivesse a vida que só Ele possuía.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11">
            <a:extLst>
              <a:ext uri="{FF2B5EF4-FFF2-40B4-BE49-F238E27FC236}">
                <a16:creationId xmlns:a16="http://schemas.microsoft.com/office/drawing/2014/main" id="{69BBB4C2-81D3-42B9-A600-EB536537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8"/>
          <a:stretch>
            <a:fillRect/>
          </a:stretch>
        </p:blipFill>
        <p:spPr bwMode="auto">
          <a:xfrm>
            <a:off x="3275013" y="0"/>
            <a:ext cx="586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7E61772B-928F-4013-B83F-CB5904384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13362" cy="604837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Você deseja amá-Lo também e viver o resto da sua vida ao lado do Criador que tanto o ama? Entregue agora mesmo sua vida ao Salvador, para ser amigo dEle e ter vida eterna.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9EE71183-C5F1-4ECC-B567-09656692F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7042150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/>
            </a:pPr>
            <a:r>
              <a:rPr lang="pt-BR" altLang="pt-BR"/>
              <a:t>Introdução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A cruz preparada para Barrabás foi posta sobre os feridos ombros de Jesus depois dele ter sido duramente torturado por açoites. Passara a noite sem dormir e sem comer até aquela hora. Cambaleava carregando aquela pesada cruz, que bem poderia ser a nossa e nunca dEle.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06 Foi Por Você.wmv">
            <a:hlinkClick r:id="" action="ppaction://media"/>
            <a:extLst>
              <a:ext uri="{FF2B5EF4-FFF2-40B4-BE49-F238E27FC236}">
                <a16:creationId xmlns:a16="http://schemas.microsoft.com/office/drawing/2014/main" id="{D15047F8-0ADC-4FB3-911C-95F6AD6F9DE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74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1">
            <a:extLst>
              <a:ext uri="{FF2B5EF4-FFF2-40B4-BE49-F238E27FC236}">
                <a16:creationId xmlns:a16="http://schemas.microsoft.com/office/drawing/2014/main" id="{27B3F642-933C-4074-AD04-28E1AF02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0"/>
            <a:ext cx="4503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9219235E-65D6-4934-9EEB-BED59FD0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 sz="2600"/>
              <a:t>“Quando chegaram ao lugar chamado Calvário, ali O crucificaram, bem como aos malfeitores, um à direita outro à esquerda.” Lucas 23:33. 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 sz="2600"/>
              <a:t>Assim Jesus padeceu na cruz até entregar Seu espírito a Deus quando disse: “Está consumado”.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6E6F42-12A8-422C-A7EB-61DA2F6E9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2"/>
            </a:pPr>
            <a:r>
              <a:rPr lang="pt-BR" altLang="pt-BR"/>
              <a:t>Os dois lados da cruz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No alto do Calvário, três cruzes vazias e manchadas de sangue lembravam a história de seus ocupantes.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A do centro tinha ainda a tabuleta com a frase “Jesus Nazareno Rei dos Judeus” e as outras duas? Que tinham a contar? </a:t>
            </a:r>
          </a:p>
        </p:txBody>
      </p:sp>
      <p:pic>
        <p:nvPicPr>
          <p:cNvPr id="8195" name="Picture 8" descr="02">
            <a:extLst>
              <a:ext uri="{FF2B5EF4-FFF2-40B4-BE49-F238E27FC236}">
                <a16:creationId xmlns:a16="http://schemas.microsoft.com/office/drawing/2014/main" id="{DEDA165B-97F0-4A58-BF2E-F1992124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7"/>
          <a:stretch>
            <a:fillRect/>
          </a:stretch>
        </p:blipFill>
        <p:spPr bwMode="auto">
          <a:xfrm>
            <a:off x="4103688" y="2239963"/>
            <a:ext cx="50403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02">
            <a:extLst>
              <a:ext uri="{FF2B5EF4-FFF2-40B4-BE49-F238E27FC236}">
                <a16:creationId xmlns:a16="http://schemas.microsoft.com/office/drawing/2014/main" id="{665230D2-8F62-42D8-A3BC-F8BCA807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7"/>
          <a:stretch>
            <a:fillRect/>
          </a:stretch>
        </p:blipFill>
        <p:spPr bwMode="auto">
          <a:xfrm>
            <a:off x="4103688" y="2239963"/>
            <a:ext cx="50403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EAB35DB0-9F94-4DFC-BCBF-A8EA1C751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5292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Os braços da cruz dividem a humanidade em dois grupos, os crentes e os incrédulos, os bons e os maus, os salvos e os perdidos.</a:t>
            </a:r>
          </a:p>
          <a:p>
            <a:pPr marL="1524000" lvl="2" indent="-609600" eaLnBrk="1" hangingPunct="1">
              <a:lnSpc>
                <a:spcPct val="180000"/>
              </a:lnSpc>
            </a:pPr>
            <a:r>
              <a:rPr lang="pt-BR" altLang="pt-BR"/>
              <a:t>Não há um terceiro grupo.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3">
            <a:extLst>
              <a:ext uri="{FF2B5EF4-FFF2-40B4-BE49-F238E27FC236}">
                <a16:creationId xmlns:a16="http://schemas.microsoft.com/office/drawing/2014/main" id="{26367DE4-0BB1-4EE0-A4B3-C29F44FF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9"/>
          <a:stretch>
            <a:fillRect/>
          </a:stretch>
        </p:blipFill>
        <p:spPr bwMode="auto">
          <a:xfrm>
            <a:off x="3195638" y="0"/>
            <a:ext cx="5948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7E095700-9A37-420B-AA00-EC94811F7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2499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Um ladrão morreu perdido na sua descrença e maldade, como morre a maioria dos homens.</a:t>
            </a:r>
          </a:p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Do outro lado da cruz, um raio de luz iluminou a alma de um pecador, a do ladrão arrependido.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Faz então, sua entrega total e implora: “Jesus, lembra-Te de mim, quando vieres no Teu reino.” Lucas 23:42.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3">
            <a:extLst>
              <a:ext uri="{FF2B5EF4-FFF2-40B4-BE49-F238E27FC236}">
                <a16:creationId xmlns:a16="http://schemas.microsoft.com/office/drawing/2014/main" id="{AC1515D7-5F15-4FCF-8C27-8910D423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9"/>
          <a:stretch>
            <a:fillRect/>
          </a:stretch>
        </p:blipFill>
        <p:spPr bwMode="auto">
          <a:xfrm>
            <a:off x="3195638" y="0"/>
            <a:ext cx="5948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F98F0D73-DB55-4CA8-AE5B-018769159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Jesus sentindo um imenso conforto por ver que Sua morte não é em vão, responde: “Em verdade te digo hoje, que estarás comigo no paraíso.” Lucas 23:43.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Não é esta a promessa que você mais gostaria de ouvir?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4">
            <a:extLst>
              <a:ext uri="{FF2B5EF4-FFF2-40B4-BE49-F238E27FC236}">
                <a16:creationId xmlns:a16="http://schemas.microsoft.com/office/drawing/2014/main" id="{134D241F-AB57-499B-8E15-EF1461FE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0"/>
            <a:ext cx="387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B44F8046-38A6-4459-9BE9-8E806AA7F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529262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3"/>
            </a:pPr>
            <a:r>
              <a:rPr lang="pt-BR" altLang="pt-BR"/>
              <a:t>Jesus e Barrabás 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 Naquele sábado, Barrabás comemorava sua liberdade, com a família.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Jesus morrera em seu lugar. Carregara a sua pesada cruz e nela morrera em seu lugar.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Teria Barrabás se convertido?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3F87F9-D2B5-4CF2-A56D-ED392193A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“De novo perguntou-Lhe o governador: Qual dos dois quereis que eu vos solte? Responderam eles. Barrabás. Replicou-lhes Pilatos: Que farei então de Jesus, chamado Cristo? Seja crucificado! Responderam todos.” Mateus 27: 21 e 22.</a:t>
            </a:r>
          </a:p>
        </p:txBody>
      </p:sp>
      <p:pic>
        <p:nvPicPr>
          <p:cNvPr id="13315" name="Picture 8" descr="05">
            <a:extLst>
              <a:ext uri="{FF2B5EF4-FFF2-40B4-BE49-F238E27FC236}">
                <a16:creationId xmlns:a16="http://schemas.microsoft.com/office/drawing/2014/main" id="{883FF2EC-8ED5-4A6D-98CC-8C29355D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0"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814</Words>
  <Application>Microsoft Office PowerPoint</Application>
  <PresentationFormat>Apresentação na tela (4:3)</PresentationFormat>
  <Paragraphs>86</Paragraphs>
  <Slides>20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www.4tons.com.br</dc:subject>
  <dc:creator>Pr. MARCELO AUGUSTO DE CARVALHO</dc:creator>
  <cp:keywords>www.4tons.com.br</cp:keywords>
  <cp:lastModifiedBy>Pr. Marcelo Carvalho</cp:lastModifiedBy>
  <cp:revision>168</cp:revision>
  <dcterms:created xsi:type="dcterms:W3CDTF">2006-02-20T12:15:50Z</dcterms:created>
  <dcterms:modified xsi:type="dcterms:W3CDTF">2019-11-26T14:34:47Z</dcterms:modified>
</cp:coreProperties>
</file>