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3" r:id="rId4"/>
    <p:sldId id="258" r:id="rId5"/>
    <p:sldId id="259" r:id="rId6"/>
    <p:sldId id="260" r:id="rId7"/>
    <p:sldId id="274" r:id="rId8"/>
    <p:sldId id="261" r:id="rId9"/>
    <p:sldId id="275" r:id="rId10"/>
    <p:sldId id="282" r:id="rId11"/>
    <p:sldId id="262" r:id="rId12"/>
    <p:sldId id="276" r:id="rId13"/>
    <p:sldId id="263" r:id="rId14"/>
    <p:sldId id="277" r:id="rId15"/>
    <p:sldId id="264" r:id="rId16"/>
    <p:sldId id="278" r:id="rId17"/>
    <p:sldId id="265" r:id="rId18"/>
    <p:sldId id="266" r:id="rId19"/>
    <p:sldId id="279" r:id="rId20"/>
    <p:sldId id="267" r:id="rId21"/>
    <p:sldId id="268" r:id="rId22"/>
    <p:sldId id="269" r:id="rId23"/>
    <p:sldId id="280" r:id="rId24"/>
    <p:sldId id="270" r:id="rId25"/>
    <p:sldId id="283" r:id="rId26"/>
    <p:sldId id="281" r:id="rId27"/>
    <p:sldId id="272" r:id="rId28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6600"/>
    <a:srgbClr val="006600"/>
    <a:srgbClr val="CC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1D9A910-3D40-4C5A-927B-26CB3050AF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43FBA07-0A39-4ADA-A54F-D52230351A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9747715-443F-4614-9C73-6BEB1ADE32B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2E7642E1-9F10-4F87-8F1F-7BFB9BDD77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noProof="0"/>
              <a:t>Clique para editar os estilos do texto mestre</a:t>
            </a:r>
          </a:p>
          <a:p>
            <a:pPr lvl="1"/>
            <a:r>
              <a:rPr lang="pt-BR" altLang="pt-BR" noProof="0"/>
              <a:t>Segundo nível</a:t>
            </a:r>
          </a:p>
          <a:p>
            <a:pPr lvl="2"/>
            <a:r>
              <a:rPr lang="pt-BR" altLang="pt-BR" noProof="0"/>
              <a:t>Terceiro nível</a:t>
            </a:r>
          </a:p>
          <a:p>
            <a:pPr lvl="3"/>
            <a:r>
              <a:rPr lang="pt-BR" altLang="pt-BR" noProof="0"/>
              <a:t>Quarto nível</a:t>
            </a:r>
          </a:p>
          <a:p>
            <a:pPr lvl="4"/>
            <a:r>
              <a:rPr lang="pt-BR" altLang="pt-BR" noProof="0"/>
              <a:t>Quinto nível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698D652-E3EF-443B-B2C6-47FE4EBC26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pt-BR" altLang="pt-B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C07D01A-4FB9-4A7F-9B41-2EA33D2CFD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9FD4528-91CD-4E35-ACD7-97AECE6F536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Imagem de Slide 1">
            <a:extLst>
              <a:ext uri="{FF2B5EF4-FFF2-40B4-BE49-F238E27FC236}">
                <a16:creationId xmlns:a16="http://schemas.microsoft.com/office/drawing/2014/main" id="{66AD71FB-10A5-4439-96C2-5532BBE8A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Espaço Reservado para Anotações 2">
            <a:extLst>
              <a:ext uri="{FF2B5EF4-FFF2-40B4-BE49-F238E27FC236}">
                <a16:creationId xmlns:a16="http://schemas.microsoft.com/office/drawing/2014/main" id="{6CC0A824-BDC5-4359-938E-DB4A7B632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ctr" eaLnBrk="1" hangingPunct="1"/>
            <a:r>
              <a:rPr lang="pt-BR" altLang="pt-BR" b="1"/>
              <a:t>www.4tons.com.br</a:t>
            </a:r>
          </a:p>
          <a:p>
            <a:pPr algn="ctr" eaLnBrk="1" hangingPunct="1"/>
            <a:r>
              <a:rPr lang="pt-BR" altLang="pt-BR" b="1"/>
              <a:t>Pr. Marcelo Augusto de Carvalho</a:t>
            </a:r>
          </a:p>
        </p:txBody>
      </p:sp>
      <p:sp>
        <p:nvSpPr>
          <p:cNvPr id="4100" name="Espaço Reservado para Número de Slide 3">
            <a:extLst>
              <a:ext uri="{FF2B5EF4-FFF2-40B4-BE49-F238E27FC236}">
                <a16:creationId xmlns:a16="http://schemas.microsoft.com/office/drawing/2014/main" id="{EC3147FC-8BFA-4D64-8702-F05D08F0E9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3F428B6-B465-4AC8-80F0-909F5A79A265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E7B85B-B9EB-4624-A826-04577646002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E2EB9-722E-4065-9242-8F9BA49B775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918614"/>
      </p:ext>
    </p:extLst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BB03E7B-C0E1-49F2-B0E9-0E977EEA4B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3413E-5BC4-40BA-A3AF-819A6EB8E92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78865515"/>
      </p:ext>
    </p:extLst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365125"/>
            <a:ext cx="2057400" cy="5943600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65125"/>
            <a:ext cx="6019800" cy="594360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43546FB-4F28-40A8-A74C-B03B28ED01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9B9D2-331F-4F87-9DDC-0A4EE36B649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8626937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3A38DC-3DEA-4526-AE06-E2B4B31245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41525-F183-4F6B-9738-BAC76A53A90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25915783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F4F682-F3B8-4610-AB9C-E04E1AE7FDF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A1F57-D51F-43E7-9FAB-D61BABCC964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28286183"/>
      </p:ext>
    </p:extLst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35000"/>
            <a:ext cx="4038600" cy="56737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A857DC-19E0-47AC-B08F-49E6C0CD0B3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D0BE0-D510-4F59-9D24-8EFBFE740E0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08233753"/>
      </p:ext>
    </p:extLst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E7BF88-15B5-46EA-9DB1-0C71621589B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A3B4F-B9C0-41DB-860D-AC0590FC74F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0967747"/>
      </p:ext>
    </p:extLst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A7F15D41-937A-432B-AFBF-BC9D3962B5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9269C-B4A0-4E16-B23F-C76746CAC4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37151821"/>
      </p:ext>
    </p:extLst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D92522E-A13A-4F44-B6D0-9160C5A8C6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CF7A-AA19-4056-98ED-13DE79CA4FA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3801587"/>
      </p:ext>
    </p:extLst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045E64-4B7C-4D9B-BDEA-717D21E57A7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56B98-DEA5-4114-ADA1-BDCD3A024E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97815309"/>
      </p:ext>
    </p:extLst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9EB80C-DD55-43BA-99F4-F657CBC532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492CC-0AA6-4458-9D74-8E3622B590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5620008"/>
      </p:ext>
    </p:extLst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>
            <a:extLst>
              <a:ext uri="{FF2B5EF4-FFF2-40B4-BE49-F238E27FC236}">
                <a16:creationId xmlns:a16="http://schemas.microsoft.com/office/drawing/2014/main" id="{573807A9-E15B-46B9-9E3C-21FC90292D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35000"/>
            <a:ext cx="8229600" cy="567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96CD37-2BAA-4AFB-848D-75A449D9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9575" y="6496050"/>
            <a:ext cx="6111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C16AB272-835E-454F-B35F-9A716EFF3F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5">
        <p:tmplLst>
          <p:tmpl lvl="1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8" presetClass="entr" presetSubtype="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700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rgbClr val="CC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300" kern="1200">
          <a:solidFill>
            <a:srgbClr val="00660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kern="1200">
          <a:solidFill>
            <a:srgbClr val="9933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Número de Slide 3">
            <a:extLst>
              <a:ext uri="{FF2B5EF4-FFF2-40B4-BE49-F238E27FC236}">
                <a16:creationId xmlns:a16="http://schemas.microsoft.com/office/drawing/2014/main" id="{B813D31D-B96F-4856-878B-26BB0E6F51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3D3A59-EB5E-498E-B9D0-A1F9E398AD57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Número de Slide 3">
            <a:extLst>
              <a:ext uri="{FF2B5EF4-FFF2-40B4-BE49-F238E27FC236}">
                <a16:creationId xmlns:a16="http://schemas.microsoft.com/office/drawing/2014/main" id="{3189D619-12A3-42B1-9D92-C7D85F4965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675CE0-F4E5-4E00-AF87-04F345B6E19B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4A81A56-022C-4183-9186-6B36EEAB66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387600" lvl="4" indent="-558800" eaLnBrk="1" hangingPunct="1">
              <a:lnSpc>
                <a:spcPct val="24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"Alegra-te muito, ó filha de Sião; exulta, ó filha de Jerusalém: Eis aí te vem o teu Rei, Justo e Salvador, humilde, montado em jumento, num jumentinho, cria de jumenta".</a:t>
            </a:r>
          </a:p>
          <a:p>
            <a:pPr marL="1981200" lvl="3" indent="-609600" eaLnBrk="1" hangingPunct="1">
              <a:lnSpc>
                <a:spcPct val="2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1.2 "Quinhentos anos antes do nascimento de Cristo, o profeta Zacarias assim predisse a vinda do Rei de Israel". DTN, pág. 569.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Número de Slide 3">
            <a:extLst>
              <a:ext uri="{FF2B5EF4-FFF2-40B4-BE49-F238E27FC236}">
                <a16:creationId xmlns:a16="http://schemas.microsoft.com/office/drawing/2014/main" id="{FFB5318A-1F63-4C1B-9A9D-C0AD1906BB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F4DB20-95C2-4E46-A9ED-925299DED92B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EBEC3F0-B3FA-4EE3-8A61-D28340D680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5915025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9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O povo e os discípulos centralizavam suas esperanças em um Messias político. Receberam-No com os emblemas de vitória da Natureza.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2.1- Quem era Ele?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Número de Slide 3">
            <a:extLst>
              <a:ext uri="{FF2B5EF4-FFF2-40B4-BE49-F238E27FC236}">
                <a16:creationId xmlns:a16="http://schemas.microsoft.com/office/drawing/2014/main" id="{84481781-D602-466E-BCE7-82887B3A5F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E2C159F-6C90-4127-97B1-9FF0A79A2BF2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2F487191-4B51-4FFC-9429-C5C6362C51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541338" y="635000"/>
            <a:ext cx="7200901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4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“... o Senhor”. Esta é a primeira vez que Cristo Se apresenta como o Senhor, até então, era somente como Filho do homem.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 Que Jesus, nesta noite também Se apresente para você como o Senhor e Salvador! Assim como Se apresentou para os discípulos.</a:t>
            </a:r>
          </a:p>
          <a:p>
            <a:pPr marL="2387600" lvl="4" indent="-558800" eaLnBrk="1" hangingPunct="1">
              <a:lnSpc>
                <a:spcPct val="14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Permita que Jesus seja o seu Senhor! Ele quer usá-lo poderosamente.</a:t>
            </a:r>
          </a:p>
          <a:p>
            <a:pPr marL="2387600" lvl="4" indent="-558800" eaLnBrk="1" hangingPunct="1">
              <a:lnSpc>
                <a:spcPct val="14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 quer assumir o controle de sua vida.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Número de Slide 3">
            <a:extLst>
              <a:ext uri="{FF2B5EF4-FFF2-40B4-BE49-F238E27FC236}">
                <a16:creationId xmlns:a16="http://schemas.microsoft.com/office/drawing/2014/main" id="{8761EAAC-F084-4128-9E8F-FD001B0D4B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9A1258-80E5-4A64-8829-AFFE31036C8E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8AF8AEE7-1730-4131-823B-360B69F601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059488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3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Jesus permite ser aclamado como Rei, para que o Seu destino fosse o Calvário.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Que atitude sensacional do Salvador Jesus. Qual seria o resultado?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“Nunca dantes, em Sua vida terrestre, permitira Jesus essa demonstração. Previa claramente o resultado. Levá-Lo-ia à cruz”. DTN, pág. 571.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3">
            <a:extLst>
              <a:ext uri="{FF2B5EF4-FFF2-40B4-BE49-F238E27FC236}">
                <a16:creationId xmlns:a16="http://schemas.microsoft.com/office/drawing/2014/main" id="{1FE58E9F-9F68-4AEC-B9E7-835106C677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D8126B9-BC2E-4000-A4A9-C0D13E1619A3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6B45D80-91C3-4B9A-892A-6BD780FEE0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202363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21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Na Semana da Páscoa, o Cordeiro de Deus estava prestes a ser imolado, sacrificado. A ovelha muda está prestes a chegar ao matadouro. </a:t>
            </a:r>
          </a:p>
          <a:p>
            <a:pPr marL="1981200" lvl="3" indent="-609600" eaLnBrk="1" hangingPunct="1">
              <a:lnSpc>
                <a:spcPct val="21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 Porém, a multidão não entendia e queria um rei político.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3">
            <a:extLst>
              <a:ext uri="{FF2B5EF4-FFF2-40B4-BE49-F238E27FC236}">
                <a16:creationId xmlns:a16="http://schemas.microsoft.com/office/drawing/2014/main" id="{85A05166-FB45-4A82-A267-12376A1709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9130A1-88C8-4A2A-974F-56047D93D7C5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330CC3A-5387-4CC2-8588-C107A8FF4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707188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"E as multidões..., clamavam: Hosana ao Filho de Davi! Bendito o que vem em nome do Senhor! Hosana nas maiores alturas"! (Verso 9).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Era necessário que todos os olhos se voltassem para Jesus. O destino do mundo estava em Suas mãos; era a salvação de cada membro daquela multidão que estava em jogo.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Número de Slide 3">
            <a:extLst>
              <a:ext uri="{FF2B5EF4-FFF2-40B4-BE49-F238E27FC236}">
                <a16:creationId xmlns:a16="http://schemas.microsoft.com/office/drawing/2014/main" id="{A9A7FC88-A5DC-40A0-9558-DD465BAF56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A3C98DE-25F8-4057-966B-1AC0CA3F5452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BF1BAED-7558-440A-AC3A-95EB8F73F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96875" y="635000"/>
            <a:ext cx="6985000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A aclamação do Filho de Deus é uma pálida demonstração; é um símbolo da vinda do Filho do homem, com grande poder e muita glória. 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 Assim como Jesus foi aclamado no Monte das Oliveiras, a primeira vez, Ele será aclamado também pela segunda vez. (Zac. 14:4).</a:t>
            </a:r>
          </a:p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A Nova Jerusalém repousará onde fora a velha e orgulhosa Jerusalém.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3">
            <a:extLst>
              <a:ext uri="{FF2B5EF4-FFF2-40B4-BE49-F238E27FC236}">
                <a16:creationId xmlns:a16="http://schemas.microsoft.com/office/drawing/2014/main" id="{1B0C11D8-698D-4A9E-9BFC-6DF0500504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ECB1114-35FB-42C2-9405-1CB2CEBE2310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33372D5-1402-43ED-ADD7-2453B2B2A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3850" y="635000"/>
            <a:ext cx="6346825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Para aquela multidão, Jesus era o Filho de Davi, e para você, quem é Jesus?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 Jesus deseja entrar triunfalmente, nesta noite em sua vida.</a:t>
            </a:r>
          </a:p>
          <a:p>
            <a:pPr marL="2387600" lvl="4" indent="-558800" eaLnBrk="1" hangingPunct="1">
              <a:lnSpc>
                <a:spcPct val="17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Por quanto tempo você tem adiado a sua entrega a Jesus?</a:t>
            </a:r>
          </a:p>
          <a:p>
            <a:pPr marL="2387600" lvl="4" indent="-558800" eaLnBrk="1" hangingPunct="1">
              <a:lnSpc>
                <a:spcPct val="17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É hora de aclamá-Lo Rei da nossa vida, dono do nosso coração!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Número de Slide 3">
            <a:extLst>
              <a:ext uri="{FF2B5EF4-FFF2-40B4-BE49-F238E27FC236}">
                <a16:creationId xmlns:a16="http://schemas.microsoft.com/office/drawing/2014/main" id="{7C427FB1-E8AB-47D4-B9D7-6AD337DAD0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3635D4-0679-420E-8FFA-1ECD91DA5731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C1F8137-8733-4D8A-8D08-0156CE6C6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202363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5"/>
            </a:pPr>
            <a:r>
              <a:rPr lang="pt-BR" altLang="zh-CN" b="1">
                <a:ea typeface="宋体" panose="02010600030101010101" pitchFamily="2" charset="-122"/>
              </a:rPr>
              <a:t>"... aclamavam: Hosana ao Filho de Davi". (verso 9).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"Hosana" quer dizer: salva agora! Salva, por favor!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 Que Jesus nos salve agora! Que Cristo nos salve, por favor!  </a:t>
            </a:r>
          </a:p>
          <a:p>
            <a:pPr marL="2387600" lvl="4" indent="-558800" eaLnBrk="1" hangingPunct="1">
              <a:lnSpc>
                <a:spcPct val="16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Cantemos e louvemos da nossa salvação! Deixe o Salvador entrar triunfalmente no seu coração, hoje à noite!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Número de Slide 3">
            <a:extLst>
              <a:ext uri="{FF2B5EF4-FFF2-40B4-BE49-F238E27FC236}">
                <a16:creationId xmlns:a16="http://schemas.microsoft.com/office/drawing/2014/main" id="{B37CE459-4201-48DB-9A4C-BA659CE2F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7D6F17-5BFE-4775-9F54-5B282F77E2AB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3F2CC7F-9FBF-46EF-B3CA-E76A94A50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323850" y="635000"/>
            <a:ext cx="6130925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2"/>
            </a:pPr>
            <a:r>
              <a:rPr lang="pt-BR" altLang="zh-CN">
                <a:ea typeface="宋体" panose="02010600030101010101" pitchFamily="2" charset="-122"/>
              </a:rPr>
              <a:t>A multidão queria a salvação da opressão do império romano, e você amigo, que tipo de salvação deseja?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 Eu sei que você quer a salvação da opressão do pecado.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Cristo oferece gratuitamente salvação espiritual a você. É hora de aclamá-Lo Rei da sua vida!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 a multidão clamava ...!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ço Reservado para Número de Slide 3">
            <a:extLst>
              <a:ext uri="{FF2B5EF4-FFF2-40B4-BE49-F238E27FC236}">
                <a16:creationId xmlns:a16="http://schemas.microsoft.com/office/drawing/2014/main" id="{50D0DAF4-6212-4B32-AEE5-86BAB2130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A9EF2A0-2A53-47F0-8063-17A1863D828C}" type="slidenum">
              <a:rPr lang="pt-BR" altLang="pt-BR"/>
              <a:pPr/>
              <a:t>2</a:t>
            </a:fld>
            <a:endParaRPr lang="pt-BR" altLang="pt-BR"/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365A46F-328C-4038-8447-BE000267A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5943600" cy="5673725"/>
          </a:xfrm>
        </p:spPr>
        <p:txBody>
          <a:bodyPr/>
          <a:lstStyle/>
          <a:p>
            <a:pPr marL="762000" indent="-762000" eaLnBrk="1" hangingPunct="1">
              <a:lnSpc>
                <a:spcPct val="160000"/>
              </a:lnSpc>
              <a:buFontTx/>
              <a:buAutoNum type="romanUcPeriod"/>
            </a:pPr>
            <a:r>
              <a:rPr lang="pt-BR" altLang="zh-CN" b="1">
                <a:ea typeface="宋体" panose="02010600030101010101" pitchFamily="2" charset="-122"/>
              </a:rPr>
              <a:t>JERUSALÉM ERA O CENTRO RELIGIOSO DA TERRA. REGIÕES EM TORNO AFLUIAM PARA LÁ, PARA CELEBRAR A GRANDE PASCOA.</a:t>
            </a:r>
          </a:p>
          <a:p>
            <a:pPr marL="1168400" lvl="1" indent="-711200" eaLnBrk="1" hangingPunct="1">
              <a:lnSpc>
                <a:spcPct val="16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Jesus estava iniciando a Sua última semana de vida humana aqui na terra.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ço Reservado para Número de Slide 3">
            <a:extLst>
              <a:ext uri="{FF2B5EF4-FFF2-40B4-BE49-F238E27FC236}">
                <a16:creationId xmlns:a16="http://schemas.microsoft.com/office/drawing/2014/main" id="{FE7123F0-C4C7-4C96-8765-3017168954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72F379-1F8C-49D9-8766-1CDA4E93F543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F13F1584-3DFB-4274-995E-60B701A39E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757238" y="635000"/>
            <a:ext cx="7129463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 startAt="3"/>
            </a:pPr>
            <a:r>
              <a:rPr lang="pt-BR" altLang="zh-CN">
                <a:ea typeface="宋体" panose="02010600030101010101" pitchFamily="2" charset="-122"/>
              </a:rPr>
              <a:t>"... Filho de Davi...". (Verso 9). Isto é; da linhagem do poderoso monarca, também indicava o desejo ao retomo da monogamia judaica e a libertação da opressão romana.</a:t>
            </a:r>
          </a:p>
          <a:p>
            <a:pPr marL="1981200" lvl="3" indent="-609600" eaLnBrk="1" hangingPunct="1">
              <a:lnSpc>
                <a:spcPct val="15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3.1 Quem é Jesus para você? Clamemos por Ele esta noite! 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Cristo deve ser muito mais do que o Filho de Davi. Ele deve ser para você o poderoso Filho de Deus.</a:t>
            </a:r>
          </a:p>
          <a:p>
            <a:pPr marL="2387600" lvl="4" indent="-558800" eaLnBrk="1" hangingPunct="1">
              <a:lnSpc>
                <a:spcPct val="15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E a multidão e os líderes diziam:...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Número de Slide 3">
            <a:extLst>
              <a:ext uri="{FF2B5EF4-FFF2-40B4-BE49-F238E27FC236}">
                <a16:creationId xmlns:a16="http://schemas.microsoft.com/office/drawing/2014/main" id="{58070E29-7845-42DC-B7C1-74D9067B26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D2994FB-D662-47F4-BE58-C2292BD9F66E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6EF0DEE-A291-4E7A-B7DD-7DC55B81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635000"/>
            <a:ext cx="6491288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70000"/>
              </a:lnSpc>
              <a:buFontTx/>
              <a:buAutoNum type="alphaUcPeriod" startAt="6"/>
            </a:pPr>
            <a:r>
              <a:rPr lang="pt-BR" altLang="zh-CN" b="1">
                <a:ea typeface="宋体" panose="02010600030101010101" pitchFamily="2" charset="-122"/>
              </a:rPr>
              <a:t>“... Quem é Este?” (Verso 10)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é aclamado como Rei humilde, como Filho de Davi e, finalmente, como Profeta de Nazaré.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É hora de você definir quem é Jesus na sua vida! Que titulo você dará a Jesus nesta noite? </a:t>
            </a:r>
          </a:p>
          <a:p>
            <a:pPr marL="1981200" lvl="3" indent="-609600" eaLnBrk="1" hangingPunct="1">
              <a:lnSpc>
                <a:spcPct val="17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2.1 Você não pode ficar indiferente a essa atitude triunfal de Jesus.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Número de Slide 3">
            <a:extLst>
              <a:ext uri="{FF2B5EF4-FFF2-40B4-BE49-F238E27FC236}">
                <a16:creationId xmlns:a16="http://schemas.microsoft.com/office/drawing/2014/main" id="{E8521ECD-88F1-4DDC-AD74-93642F4CF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9B719E-0A8B-4AD7-BB8A-6AC6DA78E099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114FA5C-32A4-462E-A146-FA95F4463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419850" cy="5673725"/>
          </a:xfrm>
        </p:spPr>
        <p:txBody>
          <a:bodyPr/>
          <a:lstStyle/>
          <a:p>
            <a:pPr marL="762000" indent="-762000" eaLnBrk="1" hangingPunct="1">
              <a:lnSpc>
                <a:spcPct val="220000"/>
              </a:lnSpc>
              <a:buFontTx/>
              <a:buAutoNum type="romanUcPeriod" startAt="3"/>
            </a:pPr>
            <a:r>
              <a:rPr lang="pt-BR" altLang="zh-CN" b="1">
                <a:ea typeface="宋体" panose="02010600030101010101" pitchFamily="2" charset="-122"/>
              </a:rPr>
              <a:t>JESUS TEVE UMA ATITUDE TRIUNFAL AO ENTRAR EM JERUSALÉM.</a:t>
            </a:r>
          </a:p>
          <a:p>
            <a:pPr marL="1168400" lvl="1" indent="-711200" eaLnBrk="1" hangingPunct="1">
              <a:lnSpc>
                <a:spcPct val="22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Jesus deseja aproximar-Se de você nesta noite! Não fuja dEle!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Número de Slide 3">
            <a:extLst>
              <a:ext uri="{FF2B5EF4-FFF2-40B4-BE49-F238E27FC236}">
                <a16:creationId xmlns:a16="http://schemas.microsoft.com/office/drawing/2014/main" id="{5F9945BD-1AF3-4B6F-8D6E-045A6F9325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DEEE94-8FD0-443D-87F8-E3D230A367DF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FFAF239-B996-4509-B75E-548A716E91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5843588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Um simples animal foi apenas um meio de transporte para um Rei que não é deste mundo.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 você é um embaixador deste Rei humilde e de Sua mensagem de salvação e libertação.</a:t>
            </a:r>
          </a:p>
          <a:p>
            <a:pPr marL="1574800" lvl="2" indent="-660400" eaLnBrk="1" hangingPunct="1">
              <a:lnSpc>
                <a:spcPct val="13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Estamos no tempo do fim. Portanto, é hora de chamar atenção para Jesus!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Número de Slide 3">
            <a:extLst>
              <a:ext uri="{FF2B5EF4-FFF2-40B4-BE49-F238E27FC236}">
                <a16:creationId xmlns:a16="http://schemas.microsoft.com/office/drawing/2014/main" id="{07FAAC2C-920E-4E14-A4BB-EE820CEA9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84A379-E7B9-41EC-826A-06EAB625DFBA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F98A83D-C0AB-43A8-8DD7-B082295C55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635000"/>
            <a:ext cx="6491288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Se Jesus será aclamado por uma multidão ou por poucos, o importante é você fazer a sua parte.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Aclame Jesus Rei do Universo e o verdadeiro Filho de Deus!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Não apenas Jerusalém, mas o mundo inteiro se alvoroçará uma vez mais, quando o Rei Jesus vier pela segunda vez.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Número de Slide 3">
            <a:extLst>
              <a:ext uri="{FF2B5EF4-FFF2-40B4-BE49-F238E27FC236}">
                <a16:creationId xmlns:a16="http://schemas.microsoft.com/office/drawing/2014/main" id="{D606BE1A-A020-4E0A-8643-52BD65791B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49960B-CF0A-4C47-813E-0C5A951430C8}" type="slidenum">
              <a:rPr lang="pt-BR" altLang="pt-BR"/>
              <a:pPr/>
              <a:t>25</a:t>
            </a:fld>
            <a:endParaRPr lang="pt-BR" altLang="pt-BR"/>
          </a:p>
        </p:txBody>
      </p:sp>
      <p:pic>
        <p:nvPicPr>
          <p:cNvPr id="28675" name="Picture 4">
            <a:extLst>
              <a:ext uri="{FF2B5EF4-FFF2-40B4-BE49-F238E27FC236}">
                <a16:creationId xmlns:a16="http://schemas.microsoft.com/office/drawing/2014/main" id="{8CB4AE52-B10E-4AD4-B640-F74CD22A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5">
            <a:extLst>
              <a:ext uri="{FF2B5EF4-FFF2-40B4-BE49-F238E27FC236}">
                <a16:creationId xmlns:a16="http://schemas.microsoft.com/office/drawing/2014/main" id="{0301FC2F-C0BA-4844-A4B7-6E9DE10E46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059488" cy="5673725"/>
          </a:xfrm>
          <a:noFill/>
        </p:spPr>
        <p:txBody>
          <a:bodyPr/>
          <a:lstStyle/>
          <a:p>
            <a:pPr marL="1168400" lvl="1" indent="-711200" eaLnBrk="1" hangingPunct="1">
              <a:lnSpc>
                <a:spcPct val="20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O Rei Jesus virá montado, não em um pobre jumento, porém virá com pompa, poder e glória como diz o profeta João, o vidente de Patmos: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Número de Slide 3">
            <a:extLst>
              <a:ext uri="{FF2B5EF4-FFF2-40B4-BE49-F238E27FC236}">
                <a16:creationId xmlns:a16="http://schemas.microsoft.com/office/drawing/2014/main" id="{9A38F1BD-989E-481D-B039-2992D7C97F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88D8666-26A1-4358-B25E-D6FBA7FB97DF}" type="slidenum">
              <a:rPr lang="pt-BR" altLang="pt-BR"/>
              <a:pPr/>
              <a:t>26</a:t>
            </a:fld>
            <a:endParaRPr lang="pt-BR" altLang="pt-BR"/>
          </a:p>
        </p:txBody>
      </p:sp>
      <p:pic>
        <p:nvPicPr>
          <p:cNvPr id="29699" name="Picture 3">
            <a:extLst>
              <a:ext uri="{FF2B5EF4-FFF2-40B4-BE49-F238E27FC236}">
                <a16:creationId xmlns:a16="http://schemas.microsoft.com/office/drawing/2014/main" id="{0BD17B46-BEA1-4088-9487-260761B41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2">
            <a:extLst>
              <a:ext uri="{FF2B5EF4-FFF2-40B4-BE49-F238E27FC236}">
                <a16:creationId xmlns:a16="http://schemas.microsoft.com/office/drawing/2014/main" id="{C257853A-0256-4CBC-BAD6-EF774B16C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3675" y="635000"/>
            <a:ext cx="6130925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"Vi o céu aberto, e eis um cavalo branco. O seu cavaleiro se chama Fiel e Verdadeiro, e julga e peleja com Justiça". (Apoc. 19:11).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entrará na terra, não como um Rei humilde, mas como o Regente do Universo, e para todo sempre. Amém!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Espaço Reservado para Número de Slide 3">
            <a:extLst>
              <a:ext uri="{FF2B5EF4-FFF2-40B4-BE49-F238E27FC236}">
                <a16:creationId xmlns:a16="http://schemas.microsoft.com/office/drawing/2014/main" id="{64DB59D8-F247-42AA-91F1-E5DFCD7ED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8CBDF1-3F12-4698-A680-60E22FFF0576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9349DBF-97A2-4161-BAF5-B8F031222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346825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60000"/>
              </a:lnSpc>
              <a:buFontTx/>
              <a:buAutoNum type="alphaUcPeriod" startAt="4"/>
            </a:pPr>
            <a:r>
              <a:rPr lang="pt-BR" altLang="zh-CN" b="1">
                <a:ea typeface="宋体" panose="02010600030101010101" pitchFamily="2" charset="-122"/>
              </a:rPr>
              <a:t>Confie em Jesus; tire do seu coração qualquer mágoa; coloque nas mãos de Cristo os seus desejos. Deixe-O fazer parte da sua vida.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6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Jesus quer entrar triunfalmente em sua casa, em seu lar!</a:t>
            </a:r>
          </a:p>
          <a:p>
            <a:pPr marL="1981200" lvl="3" indent="-609600" eaLnBrk="1" hangingPunct="1">
              <a:lnSpc>
                <a:spcPct val="16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 Hoje é o dia de aclamá-Lo Rei do seu coração!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Número de Slide 3">
            <a:extLst>
              <a:ext uri="{FF2B5EF4-FFF2-40B4-BE49-F238E27FC236}">
                <a16:creationId xmlns:a16="http://schemas.microsoft.com/office/drawing/2014/main" id="{3E7C35BA-7AD0-4065-AA39-F77052E975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FAE87F6-3B5C-4A65-B32A-F27586ADB658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626D1433-EBBB-4648-BB91-836D431923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19063" y="635000"/>
            <a:ext cx="6346826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 sz="2200">
                <a:ea typeface="宋体" panose="02010600030101010101" pitchFamily="2" charset="-122"/>
              </a:rPr>
              <a:t>Jerusalém estava na mais bela estação do ano. Uma vez mais, Jesus tem como cenário, o lindo acarpetado de verde do Monte das Oliveiras.</a:t>
            </a:r>
          </a:p>
          <a:p>
            <a:pPr marL="1574800" lvl="2" indent="-660400" eaLnBrk="1" hangingPunct="1">
              <a:lnSpc>
                <a:spcPct val="170000"/>
              </a:lnSpc>
              <a:buFontTx/>
              <a:buAutoNum type="arabicPeriod"/>
            </a:pPr>
            <a:r>
              <a:rPr lang="pt-BR" altLang="zh-CN" sz="2200">
                <a:ea typeface="宋体" panose="02010600030101010101" pitchFamily="2" charset="-122"/>
              </a:rPr>
              <a:t>Jesus entra triunfantemente em Jerusalém, o povo ainda se recordava do grande milagre que fora a ressurreição de Lázaro. </a:t>
            </a:r>
            <a:endParaRPr lang="pt-BR" altLang="pt-BR" sz="2200"/>
          </a:p>
        </p:txBody>
      </p:sp>
    </p:spTree>
  </p:cSld>
  <p:clrMapOvr>
    <a:masterClrMapping/>
  </p:clrMapOvr>
  <p:transition spd="med"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Número de Slide 3">
            <a:extLst>
              <a:ext uri="{FF2B5EF4-FFF2-40B4-BE49-F238E27FC236}">
                <a16:creationId xmlns:a16="http://schemas.microsoft.com/office/drawing/2014/main" id="{3C235942-12B6-4B90-B83E-D51B0CB64B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F36F47B-9FFC-4354-9F73-986484DFCF99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B1CC9BFA-B135-4C91-99B2-F984F99698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346825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4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É hora de entrarmos triunfalmente com Jesus, não na Jerusalém da terra, mas sim na Jerusalém do céu!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4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Uma grande procissão seguia a Jesus. Viam nEle, tão somente um libertador político.</a:t>
            </a:r>
          </a:p>
          <a:p>
            <a:pPr marL="1981200" lvl="3" indent="-609600" eaLnBrk="1" hangingPunct="1">
              <a:lnSpc>
                <a:spcPct val="1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 Aquela multidão achava que Jesus deveria sentar no trono de Davi e reinar como o novo rei de Israel.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Número de Slide 3">
            <a:extLst>
              <a:ext uri="{FF2B5EF4-FFF2-40B4-BE49-F238E27FC236}">
                <a16:creationId xmlns:a16="http://schemas.microsoft.com/office/drawing/2014/main" id="{CE1B6C9B-C603-4931-A1B3-2B5F41F903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1047C1-81EA-46DB-BAB3-38B76B483479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C3BA5DB-F22B-4F3C-83C3-6E8F6546C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5986463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90000"/>
              </a:lnSpc>
              <a:buFontTx/>
              <a:buAutoNum type="alphaUcPeriod" startAt="3"/>
            </a:pPr>
            <a:r>
              <a:rPr lang="pt-BR" altLang="zh-CN" b="1">
                <a:ea typeface="宋体" panose="02010600030101010101" pitchFamily="2" charset="-122"/>
              </a:rPr>
              <a:t>Subamos com Jesus, até o cimo do Monte das Oliveiras, agora nesta noite!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9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É hora de vermos a atitude triunfal do Salvador ao entrar em Jerusalém.</a:t>
            </a:r>
          </a:p>
          <a:p>
            <a:pPr marL="1981200" lvl="3" indent="-609600" eaLnBrk="1" hangingPunct="1">
              <a:lnSpc>
                <a:spcPct val="19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 Esta semana será de grandes triunfos espirituais.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Número de Slide 3">
            <a:extLst>
              <a:ext uri="{FF2B5EF4-FFF2-40B4-BE49-F238E27FC236}">
                <a16:creationId xmlns:a16="http://schemas.microsoft.com/office/drawing/2014/main" id="{057C97CD-D147-44FB-BE2B-5149EED30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00E5A7-31CC-4F73-89CF-88FDB74415E6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B0BB9EF1-2213-453C-963A-83632C929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6491288" cy="5673725"/>
          </a:xfrm>
        </p:spPr>
        <p:txBody>
          <a:bodyPr/>
          <a:lstStyle/>
          <a:p>
            <a:pPr marL="762000" indent="-762000" eaLnBrk="1" hangingPunct="1">
              <a:lnSpc>
                <a:spcPct val="150000"/>
              </a:lnSpc>
              <a:buFontTx/>
              <a:buAutoNum type="romanUcPeriod" startAt="2"/>
            </a:pPr>
            <a:r>
              <a:rPr lang="pt-BR" altLang="zh-CN" b="1">
                <a:ea typeface="宋体" panose="02010600030101010101" pitchFamily="2" charset="-122"/>
              </a:rPr>
              <a:t>"QUANDO SE APROXIMARAM DE JERUSALÉM E CHEGARAM A BETFAGÉ, AO MONTE DAS OLIVEIRAS, ENVIOU JESUS DOIS DISCÍPULOS DIZENDO-LHES:...". (Verso 1)</a:t>
            </a:r>
          </a:p>
          <a:p>
            <a:pPr marL="1168400" lvl="1" indent="-711200" eaLnBrk="1" hangingPunct="1">
              <a:lnSpc>
                <a:spcPct val="150000"/>
              </a:lnSpc>
              <a:buFontTx/>
              <a:buAutoNum type="alphaUcPeriod"/>
            </a:pPr>
            <a:r>
              <a:rPr lang="pt-BR" altLang="zh-CN" b="1">
                <a:ea typeface="宋体" panose="02010600030101010101" pitchFamily="2" charset="-122"/>
              </a:rPr>
              <a:t>Betfagé ficava a um quilômetro a Leste de Jerusalém, ao Sul do Monte das Oliveiras.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Número de Slide 3">
            <a:extLst>
              <a:ext uri="{FF2B5EF4-FFF2-40B4-BE49-F238E27FC236}">
                <a16:creationId xmlns:a16="http://schemas.microsoft.com/office/drawing/2014/main" id="{9ED27654-ABE4-4734-B578-8E60805898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5B0D60-A091-49DB-ABB9-325263C254F8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2F9949C-18F2-4A3F-83EC-DA79B10C0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07950" y="635000"/>
            <a:ext cx="6202363" cy="5673725"/>
          </a:xfrm>
        </p:spPr>
        <p:txBody>
          <a:bodyPr/>
          <a:lstStyle/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"Betfagé" significa: casa do figo.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O grande templo com o seu majestoso mármore branco havia perdido o seu sentido - ser "casa de oração para todos os povos". (Mat. 21:13).</a:t>
            </a:r>
          </a:p>
          <a:p>
            <a:pPr marL="1574800" lvl="2" indent="-660400" eaLnBrk="1" hangingPunct="1">
              <a:lnSpc>
                <a:spcPct val="15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 contrário do que a multidão queria, Jesus entra em Jerusalém fazendo valer a Sua humildade real. E como evidência, diz: 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Número de Slide 3">
            <a:extLst>
              <a:ext uri="{FF2B5EF4-FFF2-40B4-BE49-F238E27FC236}">
                <a16:creationId xmlns:a16="http://schemas.microsoft.com/office/drawing/2014/main" id="{224BB001-AE51-4CC4-BEAD-24CAD5E7B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C2EC8FC-4588-4FCE-B2E9-68EA0C4DAEB3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580001B-702B-4F3F-93CC-672ABA67A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35000"/>
            <a:ext cx="5770563" cy="5673725"/>
          </a:xfrm>
        </p:spPr>
        <p:txBody>
          <a:bodyPr/>
          <a:lstStyle/>
          <a:p>
            <a:pPr marL="1168400" lvl="1" indent="-711200" eaLnBrk="1" hangingPunct="1">
              <a:lnSpc>
                <a:spcPct val="180000"/>
              </a:lnSpc>
              <a:buFontTx/>
              <a:buAutoNum type="alphaUcPeriod" startAt="2"/>
            </a:pPr>
            <a:r>
              <a:rPr lang="pt-BR" altLang="zh-CN" b="1">
                <a:ea typeface="宋体" panose="02010600030101010101" pitchFamily="2" charset="-122"/>
              </a:rPr>
              <a:t>"... achareis presa uma jumenta e, com ela, um jumentinho...". (Verso 2).</a:t>
            </a:r>
            <a:r>
              <a:rPr lang="pt-BR" altLang="zh-CN">
                <a:ea typeface="宋体" panose="02010600030101010101" pitchFamily="2" charset="-122"/>
              </a:rPr>
              <a:t> </a:t>
            </a:r>
          </a:p>
          <a:p>
            <a:pPr marL="1574800" lvl="2" indent="-660400" eaLnBrk="1" hangingPunct="1">
              <a:lnSpc>
                <a:spcPct val="180000"/>
              </a:lnSpc>
              <a:buFontTx/>
              <a:buAutoNum type="arabicPeriod"/>
            </a:pPr>
            <a:r>
              <a:rPr lang="pt-BR" altLang="zh-CN">
                <a:ea typeface="宋体" panose="02010600030101010101" pitchFamily="2" charset="-122"/>
              </a:rPr>
              <a:t>Ao contrário dos grandes monarcas e imperadores que desfilam majestosamente em seus mais belos cavalos de raça.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3">
            <a:extLst>
              <a:ext uri="{FF2B5EF4-FFF2-40B4-BE49-F238E27FC236}">
                <a16:creationId xmlns:a16="http://schemas.microsoft.com/office/drawing/2014/main" id="{513C8256-C3A5-470A-85D2-794A6B9EC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EBEE25D-20C6-47FC-B4A1-AA4EC2B1F1A5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3F88EC9-F4C3-460A-89DC-76AA1A5C9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981200" lvl="3" indent="-609600" eaLnBrk="1" hangingPunct="1">
              <a:lnSpc>
                <a:spcPct val="240000"/>
              </a:lnSpc>
              <a:buFontTx/>
              <a:buChar char="•"/>
            </a:pPr>
            <a:r>
              <a:rPr lang="pt-BR" altLang="zh-CN">
                <a:ea typeface="宋体" panose="02010600030101010101" pitchFamily="2" charset="-122"/>
              </a:rPr>
              <a:t>1.1 Jesus, o Rei dos reis e Senhor dos senhores, entra em Jerusalém, montado em um jumento. Símbolo da humildade e da pobreza material. (Zac. 9:9).</a:t>
            </a:r>
          </a:p>
          <a:p>
            <a:pPr marL="2387600" lvl="4" indent="-558800" eaLnBrk="1" hangingPunct="1">
              <a:lnSpc>
                <a:spcPct val="240000"/>
              </a:lnSpc>
              <a:buFont typeface="Arial" panose="020B0604020202020204" pitchFamily="34" charset="0"/>
              <a:buChar char="→"/>
            </a:pPr>
            <a:r>
              <a:rPr lang="pt-BR" altLang="zh-CN">
                <a:ea typeface="宋体" panose="02010600030101010101" pitchFamily="2" charset="-122"/>
              </a:rPr>
              <a:t>Jesus, uma vez mais estava cumprindo a profecia do profeta Zacarias, no capítulo 9:9, que diz:</a:t>
            </a:r>
            <a:endParaRPr lang="pt-BR" altLang="pt-BR"/>
          </a:p>
        </p:txBody>
      </p:sp>
    </p:spTree>
  </p:cSld>
  <p:clrMapOvr>
    <a:masterClrMapping/>
  </p:clrMapOvr>
  <p:transition spd="med">
    <p:strips dir="ru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1401</Words>
  <Application>Microsoft Office PowerPoint</Application>
  <PresentationFormat>Apresentação na tela (4:3)</PresentationFormat>
  <Paragraphs>101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1" baseType="lpstr">
      <vt:lpstr>Arial</vt:lpstr>
      <vt:lpstr>Trebuchet MS</vt:lpstr>
      <vt:lpstr>宋体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Particular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Pr. MARCELO AUGUSTO DE CARVALHO</dc:creator>
  <cp:keywords>www.4tons.com.br</cp:keywords>
  <cp:lastModifiedBy>Pr. Marcelo Carvalho</cp:lastModifiedBy>
  <cp:revision>41</cp:revision>
  <dcterms:created xsi:type="dcterms:W3CDTF">2006-11-09T00:57:52Z</dcterms:created>
  <dcterms:modified xsi:type="dcterms:W3CDTF">2019-11-26T14:34:01Z</dcterms:modified>
</cp:coreProperties>
</file>