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3" r:id="rId5"/>
    <p:sldId id="260" r:id="rId6"/>
    <p:sldId id="284" r:id="rId7"/>
    <p:sldId id="261" r:id="rId8"/>
    <p:sldId id="264" r:id="rId9"/>
    <p:sldId id="265" r:id="rId10"/>
    <p:sldId id="266" r:id="rId11"/>
    <p:sldId id="285" r:id="rId12"/>
    <p:sldId id="267" r:id="rId13"/>
    <p:sldId id="268" r:id="rId14"/>
    <p:sldId id="286" r:id="rId15"/>
    <p:sldId id="269" r:id="rId16"/>
    <p:sldId id="270" r:id="rId17"/>
    <p:sldId id="287" r:id="rId18"/>
    <p:sldId id="271" r:id="rId19"/>
    <p:sldId id="288" r:id="rId20"/>
    <p:sldId id="273" r:id="rId21"/>
    <p:sldId id="289" r:id="rId22"/>
    <p:sldId id="278" r:id="rId23"/>
    <p:sldId id="279" r:id="rId24"/>
    <p:sldId id="280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0066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52E2192-FEB4-4CAF-A25E-F95E5DBE67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14CD945-EBC6-4481-8564-156F125C91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9658D59-8C08-4992-A5EA-269CA5AB024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7736ABD-42FE-49E8-8B9B-1FCB420AC0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3527640-8D7C-497D-8450-7EC09445F9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010D045-6B16-4C70-A8F9-D0A9A9C597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3569241-9905-4C36-A170-4D40DDA76D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86D5DC68-962F-42CA-AB12-E211DCA034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14F04CE0-411C-478B-9BDD-9A6E9735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820CC66D-C3B3-455F-B71C-796644EE5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88B8BB-9A38-4982-B99E-38887A37A37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0BF790-123D-4E58-AE40-F311B02EB4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C2848-41B9-4AD9-96AE-EFB6951362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3871924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3A4439-85D1-4AB0-ADEA-C54C00B320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662AB-52D9-4022-BC17-581C1449B1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4525659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9436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9436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569843-08D0-424E-B574-BA9E3F0A24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D41F0-A1BA-4E87-962E-3C77AC8D68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5590133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C9BDCB-67A8-49B2-BE25-0F6416522E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E6705-58DC-412B-9868-BD345B62A7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8067785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74FD36-47C4-40FF-B61C-57FE59E978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1001-A7EC-4E41-8430-F913E11345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0680814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13E460-177F-42E7-89BB-37E9147600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D8EB-CAAA-495A-A325-5D3AC1F65D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5392015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773C5-19F5-43F4-B0B7-F863EED748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27AEE-0E23-470F-802C-34B94B2146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2728618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4CF9D7B-6C91-47A7-9953-7179EC6E00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FE5F-93DE-4C38-B232-4D2C17EA14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2713816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0D3E380-75B8-45D6-A09D-C3C9EE0C18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D50E-852E-4C7D-BB73-743AB9322D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814709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9FEFD2-1FAE-40C7-B02C-9C5DF594A8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6478-B3D9-4EDC-BB2C-6A8374230D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692004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92F74D-16B6-496E-866D-AA83D231D1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5F8E-FCB4-4FC4-9C04-748CC0F587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1899312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24D92833-A3B4-421B-AC10-30FA128DD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35000"/>
            <a:ext cx="82296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11AB8E-B2D7-4CA9-B2FE-420E29F26B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" y="6496050"/>
            <a:ext cx="61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50C58E6-686A-486F-B0A1-BDA39F876C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kern="1200">
          <a:solidFill>
            <a:srgbClr val="99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C4C5E59F-E0A3-4293-B192-DB60AD3C9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07C837-5053-47B7-A581-8D310B54F66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9088D8C8-ED18-458B-8635-CF9AC8D4D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512EC-719A-455E-816E-70F3CE7CA3A6}" type="slidenum">
              <a:rPr lang="pt-BR" altLang="pt-BR"/>
              <a:pPr/>
              <a:t>10</a:t>
            </a:fld>
            <a:endParaRPr lang="pt-BR" altLang="pt-BR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44B6EED-A512-4285-A820-355159E4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B68E71CF-E987-4A22-BAAD-AB47B4681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35000"/>
            <a:ext cx="8458200" cy="5842000"/>
          </a:xfrm>
        </p:spPr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"... Cristo soube valorizar a dádiva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como uma expressão de amor,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o coração de Maria se encheu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perfeita paz e felicidade".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C. Triunfante- MM 2002,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2 de setembro, pág. 251.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Deseja sair, nesta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noite com o seu coração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cheio de prefeita paz e pleno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felicidade?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Entregue-se a Jesus agora mesmo!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04D8116A-DC70-4870-965E-C5031EA5E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F7523C-D4C8-469B-BF43-A61D155091F8}" type="slidenum">
              <a:rPr lang="pt-BR" altLang="pt-BR"/>
              <a:pPr/>
              <a:t>11</a:t>
            </a:fld>
            <a:endParaRPr lang="pt-BR" altLang="pt-BR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D8AAF1ED-C419-4C9D-B7DA-A6DC08C2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5D2B4F36-9378-4FC7-A558-5CBBCB9C1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35000"/>
            <a:ext cx="8458200" cy="5673725"/>
          </a:xfrm>
        </p:spPr>
        <p:txBody>
          <a:bodyPr/>
          <a:lstStyle/>
          <a:p>
            <a:pPr marL="2387600" lvl="4" indent="-558800" eaLnBrk="1" hangingPunct="1">
              <a:lnSpc>
                <a:spcPct val="16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Faça como Simão, o leproso,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convide Jesus para entrar 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sua casa, em sua vida e em seu coração!</a:t>
            </a:r>
            <a:endParaRPr lang="pt-BR" altLang="zh-CN" b="1">
              <a:ea typeface="宋体" panose="02010600030101010101" pitchFamily="2" charset="-122"/>
            </a:endParaRPr>
          </a:p>
          <a:p>
            <a:pPr marL="2387600" lvl="4" indent="-558800" eaLnBrk="1" hangingPunct="1">
              <a:lnSpc>
                <a:spcPct val="16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Convide Jesus para uma ceia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especial entre parentes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amigos!</a:t>
            </a:r>
            <a:endParaRPr lang="pt-BR" altLang="zh-CN" b="1">
              <a:ea typeface="宋体" panose="02010600030101010101" pitchFamily="2" charset="-122"/>
            </a:endParaRPr>
          </a:p>
          <a:p>
            <a:pPr marL="2387600" lvl="4" indent="-558800" eaLnBrk="1" hangingPunct="1">
              <a:lnSpc>
                <a:spcPct val="16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Celebre a presença de Jesus!</a:t>
            </a:r>
            <a:endParaRPr lang="pt-BR" altLang="zh-CN" b="1">
              <a:ea typeface="宋体" panose="02010600030101010101" pitchFamily="2" charset="-122"/>
            </a:endParaRPr>
          </a:p>
          <a:p>
            <a:pPr marL="2387600" lvl="4" indent="-558800" eaLnBrk="1" hangingPunct="1">
              <a:lnSpc>
                <a:spcPct val="16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Veja a atitude de Maria...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38B3587C-4B00-4653-98B8-C4E60A768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90F5DE-04F8-4A6A-A0D3-9054181F5666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4C70328E-089E-4F58-A3BE-8BAD7BBF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4E926E66-3761-4D0F-8170-0B2F41713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20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"... Derramou sobre a cabeça,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estando Ele à mesa". (Verso 7).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20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Jesus foi ungido por Maria,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irmã de Lázaro. (João 12: 1-3).</a:t>
            </a:r>
          </a:p>
          <a:p>
            <a:pPr marL="1574800" lvl="2" indent="-660400" eaLnBrk="1" hangingPunct="1">
              <a:lnSpc>
                <a:spcPct val="20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Maria estava cumprindo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profecia do Salmo 133:2.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F911E70E-68B4-4601-9480-65C5EE2EB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2CE808-5981-4359-9B27-4FAED5A61012}" type="slidenum">
              <a:rPr lang="pt-BR" altLang="pt-BR"/>
              <a:pPr/>
              <a:t>13</a:t>
            </a:fld>
            <a:endParaRPr lang="pt-BR" altLang="pt-B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E1FF94EA-618F-49AA-9BC8-7DB6B1E3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4971FCDD-0B44-4F41-89A9-FC4C57B9C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35000"/>
            <a:ext cx="8382000" cy="5918200"/>
          </a:xfrm>
        </p:spPr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"... Jesus não receberia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nenhuma outra unção...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Maria, pelo poder do Espírito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Santo, viu em Jesus aquele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 viera buscar e salvar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as pessoas prestes a perecer".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C. Triunfante -MM -2002,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2 de setembro, pág. 251.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Tenhamos a atitude nesta noite, de reconhecer em Jesus o nosso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suficiente Salvador.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B1ABACF3-CCEF-4FD3-A747-F7938CED3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DCA625-2467-4925-83F5-22C385B187A2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5142F97D-CAFD-4BE8-BF76-C1C90D5C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EAEAF261-C137-4D63-9F4B-ED4A4194D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35000"/>
            <a:ext cx="8458200" cy="5842000"/>
          </a:xfrm>
        </p:spPr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Os discípulos desprovidos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Espírito Santo tiveram uma visão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meramente materialista.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Os discípulos tiveram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uma atitude mesquinha e um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 visão espiritual limitada.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4.2. Faltou aos discípulos,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inspiração e devoção por Cristo.</a:t>
            </a:r>
          </a:p>
          <a:p>
            <a:pPr marL="2387600" lvl="4" indent="-558800" eaLnBrk="1" hangingPunct="1">
              <a:lnSpc>
                <a:spcPct val="16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Meus queridos, Jesus reconhece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valoriza qualquer boa atitude!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EB423936-5717-4153-B3AC-3BA586399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B6C438-7542-4A18-B83B-C391E74591E9}" type="slidenum">
              <a:rPr lang="pt-BR" altLang="pt-BR"/>
              <a:pPr/>
              <a:t>15</a:t>
            </a:fld>
            <a:endParaRPr lang="pt-BR" altLang="pt-BR"/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BC47994-1DF4-44C6-8D70-CB9E09CF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51B7D7B7-2E6E-4B2D-938B-E4B0B2A29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90000"/>
              </a:lnSpc>
              <a:buFontTx/>
              <a:buAutoNum type="alphaUcPeriod" startAt="5"/>
            </a:pPr>
            <a:r>
              <a:rPr lang="pt-BR" altLang="zh-CN" b="1">
                <a:ea typeface="宋体" panose="02010600030101010101" pitchFamily="2" charset="-122"/>
              </a:rPr>
              <a:t>"Mas Jesus... disse-lhes: ...Ela praticou boa ação comigo". (Verso 10).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9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Quem reconhece em Jesus o seu Salvador e Senhor, pratica uma boa ação.</a:t>
            </a:r>
          </a:p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Você deseja praticar uma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boa ação nesta noite?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1BF00A55-FF82-4056-85D3-2E63D8A7F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E23064-6550-49AB-BFD0-EC49D15E8627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0C78F2E-99D7-47F6-9328-C3BA2B7D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AB9B0BC8-E9E3-4853-94E2-0AA3C4D1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9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Que a sua atitude em relação a Cristo independa do que vão dizer ou pensar de você! </a:t>
            </a:r>
          </a:p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Qualquer atitude positiva nossa, em se tratando de Jesus, não é desperdício.</a:t>
            </a:r>
          </a:p>
          <a:p>
            <a:pPr marL="2387600" lvl="4" indent="-558800" eaLnBrk="1" hangingPunct="1">
              <a:lnSpc>
                <a:spcPct val="19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Desperdício é deixar passar essa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oportunidade de salvação.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6F86AAF9-2397-4FB3-A495-E30E6A48B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F66C36-A2C2-41C7-A0C2-13F47BDDFC2C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0EB4445A-1310-4721-B98D-6A290C0D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DDFEE059-7BA6-418B-8485-897378CF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"O vaso de alabastro" equivalia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trezentos denários - ou seja,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trezentas diárias de um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jornaleiro. (Mar. 14:5). 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Quem reconhece em Jesus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seu Senhor e Salvador saberá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como ajudar aos pobres.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Todavia, a pior pobreza é não ver em Jesus, o Messias a caminho da cruz.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Por quanto tempo mais Jesus estará disponível?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5237EFC1-AAA9-482D-B2FC-FB16CA648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9FE88-6E14-4B0E-8175-34D279D1D78F}" type="slidenum">
              <a:rPr lang="pt-BR" altLang="pt-BR"/>
              <a:pPr/>
              <a:t>18</a:t>
            </a:fld>
            <a:endParaRPr lang="pt-BR" altLang="pt-BR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5CE5F721-1BE4-4315-AE0F-DA5A09AD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C5D22061-D2A1-418A-BC11-C5702F08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229600" cy="6527800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6"/>
            </a:pPr>
            <a:r>
              <a:rPr lang="pt-BR" altLang="zh-CN" b="1">
                <a:ea typeface="宋体" panose="02010600030101010101" pitchFamily="2" charset="-122"/>
              </a:rPr>
              <a:t>"... Mas a Mim nem sempre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Me tendes". (Verso 11).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Aproveite e desfrute, prezado amigo,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cada momento da rica presença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Cristo.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Jesus está disponível esta noite.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Não se retire dessa Igreja,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sem antes tomar 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aceitá-Lo. 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 teve atitude de entregar-Se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por você, e qual será a sua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atitude nesta noite?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9D3B024A-818D-4C76-AD52-7D3C2EAD8E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E2AC81-128D-4C07-95FA-B962D659C4B2}" type="slidenum">
              <a:rPr lang="pt-BR" altLang="pt-BR"/>
              <a:pPr/>
              <a:t>19</a:t>
            </a:fld>
            <a:endParaRPr lang="pt-BR" altLang="pt-BR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6F894B12-32DC-41B1-80F6-9C7E86C6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0551A0D0-9F9A-4356-88CD-7D7A20F13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Maria ofereceu o que demais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precioso possuía - um vaso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alabastro.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E você, amigo, o que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tem em suas mãos para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oferecer a Jesus! </a:t>
            </a:r>
          </a:p>
          <a:p>
            <a:pPr marL="2387600" lvl="4" indent="-558800" eaLnBrk="1" hangingPunct="1">
              <a:lnSpc>
                <a:spcPct val="14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Maria estava preparando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 para a última e mais importante Semana do Seu glorioso ministério terrestre.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2.2. Seja o primeiro nesta noite, a honrar o Salvador, ainda que sua atitude de entrega traga algum desconforto público!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E09D4786-0BE1-4CDA-959C-AEFEFE82E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112D80-BB46-4DFB-951F-7744791F2EF4}" type="slidenum">
              <a:rPr lang="pt-BR" altLang="pt-BR"/>
              <a:pPr/>
              <a:t>2</a:t>
            </a:fld>
            <a:endParaRPr lang="pt-BR" altLang="pt-BR"/>
          </a:p>
        </p:txBody>
      </p:sp>
      <p:pic>
        <p:nvPicPr>
          <p:cNvPr id="5123" name="Picture 6">
            <a:extLst>
              <a:ext uri="{FF2B5EF4-FFF2-40B4-BE49-F238E27FC236}">
                <a16:creationId xmlns:a16="http://schemas.microsoft.com/office/drawing/2014/main" id="{5D0FCFD3-941A-4B5C-9EBE-795A5271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>
            <a:extLst>
              <a:ext uri="{FF2B5EF4-FFF2-40B4-BE49-F238E27FC236}">
                <a16:creationId xmlns:a16="http://schemas.microsoft.com/office/drawing/2014/main" id="{A7D9ACE3-8D8A-4BD6-A077-16CF33A63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147050" cy="5673725"/>
          </a:xfrm>
        </p:spPr>
        <p:txBody>
          <a:bodyPr/>
          <a:lstStyle/>
          <a:p>
            <a:pPr marL="762000" indent="-762000" eaLnBrk="1" hangingPunct="1">
              <a:lnSpc>
                <a:spcPct val="160000"/>
              </a:lnSpc>
              <a:buFontTx/>
              <a:buAutoNum type="romanUcPeriod"/>
            </a:pPr>
            <a:r>
              <a:rPr lang="pt-BR" altLang="zh-CN" b="1">
                <a:ea typeface="宋体" panose="02010600030101010101" pitchFamily="2" charset="-122"/>
              </a:rPr>
              <a:t>O MUNDO PRECISA DE PESSOAS QUE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TENHAM ATITUDES POSITIVAS.</a:t>
            </a:r>
          </a:p>
          <a:p>
            <a:pPr marL="1168400" lvl="1" indent="-711200" eaLnBrk="1" hangingPunct="1">
              <a:lnSpc>
                <a:spcPct val="16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A atitude positiva causa 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diferença onde a mesma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é externada ou praticada.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Durante esta Semana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Santa, nós viveremos alguns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temas que retratam as atitudes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do Salvador.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268C9798-9C5F-44EA-A1B2-F893E3B82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E9DFA1-5971-4F87-A790-B1FF0E26C74B}" type="slidenum">
              <a:rPr lang="pt-BR" altLang="pt-BR"/>
              <a:pPr/>
              <a:t>20</a:t>
            </a:fld>
            <a:endParaRPr lang="pt-BR" alt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0D8F2179-36C3-4ABC-9382-25969329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>
            <a:extLst>
              <a:ext uri="{FF2B5EF4-FFF2-40B4-BE49-F238E27FC236}">
                <a16:creationId xmlns:a16="http://schemas.microsoft.com/office/drawing/2014/main" id="{F1203171-5A57-4449-92F3-CC83CACB0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7"/>
            </a:pPr>
            <a:r>
              <a:rPr lang="pt-BR" altLang="zh-CN" b="1">
                <a:ea typeface="宋体" panose="02010600030101010101" pitchFamily="2" charset="-122"/>
              </a:rPr>
              <a:t>Não saia nesta noite, sem antes praticar uma boa ação - tomar uma atitude de entrega também!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 segunda atitude de Jesus foi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reconhecer a boa ação de Maria.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 terceira atitude de Cristo foi aceitar pacificamente o caminho para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sepultura - a nossa vitória.</a:t>
            </a:r>
            <a:endParaRPr lang="pt-BR" altLang="pt-BR" sz="21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2233C826-E6C5-47C1-AC25-98B9C5468B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41CF68-9E86-4567-8781-74076AF5B293}" type="slidenum">
              <a:rPr lang="pt-BR" altLang="pt-BR"/>
              <a:pPr/>
              <a:t>21</a:t>
            </a:fld>
            <a:endParaRPr lang="pt-BR" altLang="pt-BR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FB899A20-3E77-4E27-BA8C-B1384D62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0002161B-93D2-424F-BCE2-2EADB896A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3"/>
            </a:pPr>
            <a:r>
              <a:rPr lang="pt-BR" altLang="zh-CN" sz="2100">
                <a:ea typeface="宋体" panose="02010600030101010101" pitchFamily="2" charset="-122"/>
              </a:rPr>
              <a:t>A quarta atitude do Salvador foi perpetuar a atitude de reconhecimento por parte de Maria. (Verso 13). O que irão contar que você fez hoje à noite?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3"/>
            </a:pPr>
            <a:r>
              <a:rPr lang="pt-BR" altLang="zh-CN" sz="2100">
                <a:ea typeface="宋体" panose="02010600030101010101" pitchFamily="2" charset="-122"/>
              </a:rPr>
              <a:t>"Quebrado o vaso de ungüento, derramou o conteúdo sobre a cabeça e os pés de Jesus, e depois, enquanto de joelhos chorava, umedecendo-os com lágrimas, enxugava-os com os longos cabelos soltos". DTN, pág. 559.</a:t>
            </a:r>
            <a:endParaRPr lang="pt-BR" altLang="pt-BR" sz="2100"/>
          </a:p>
        </p:txBody>
      </p:sp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2C2E7015-C5EA-4874-B84C-A7FC1ED7B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2443B2-535E-4695-9830-5FDD084BA452}" type="slidenum">
              <a:rPr lang="pt-BR" altLang="pt-BR"/>
              <a:pPr/>
              <a:t>22</a:t>
            </a:fld>
            <a:endParaRPr lang="pt-BR" altLang="pt-BR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5EFD1B8-7E8C-4422-B030-64E06546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E5D846CB-7B3F-47AE-AD5F-8A398272E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635000"/>
            <a:ext cx="8077200" cy="5673725"/>
          </a:xfrm>
        </p:spPr>
        <p:txBody>
          <a:bodyPr/>
          <a:lstStyle/>
          <a:p>
            <a:pPr marL="762000" indent="-762000" eaLnBrk="1" hangingPunct="1">
              <a:lnSpc>
                <a:spcPct val="170000"/>
              </a:lnSpc>
              <a:buFontTx/>
              <a:buAutoNum type="romanUcPeriod" startAt="3"/>
            </a:pPr>
            <a:r>
              <a:rPr lang="pt-BR" altLang="zh-CN" b="1">
                <a:ea typeface="宋体" panose="02010600030101010101" pitchFamily="2" charset="-122"/>
              </a:rPr>
              <a:t>JESUS TEVE A ATITUDE DE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ENTREGAR-SE POR VOCÊ.</a:t>
            </a:r>
            <a:endParaRPr lang="pt-BR" altLang="zh-CN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7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O amor de Jesus por você,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nobre amigo, ultrapassa as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limitações dos preconceitos.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É hora de receber Jesus em sua casa!</a:t>
            </a: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É hora de derramar a sua alma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aos pés do Salvador!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114A4062-48D5-4022-AE39-EB13F66DD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79B275-AE5C-4AC3-BD98-E6B83C1123DC}" type="slidenum">
              <a:rPr lang="pt-BR" altLang="pt-BR"/>
              <a:pPr/>
              <a:t>23</a:t>
            </a:fld>
            <a:endParaRPr lang="pt-BR" altLang="pt-BR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2E9EE0E6-C2DB-4136-B904-72CF6163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61D27ACC-80C0-488E-895E-3C6DB9F83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7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Embora o mundo diga que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é desperdício seguir 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Jesus, siga-O assim mesmo!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Ofereça a Jesus hoje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à noite, o que você tem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 mais caro na vida.</a:t>
            </a: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Entregue o seu coração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Cristo!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070056CB-E292-4827-ADE9-B488FB1D6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2AFB00-ECF1-4072-A197-7E381B793636}" type="slidenum">
              <a:rPr lang="pt-BR" altLang="pt-BR"/>
              <a:pPr/>
              <a:t>24</a:t>
            </a:fld>
            <a:endParaRPr lang="pt-BR" altLang="pt-BR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90E11F94-3608-4723-8A37-B71A3637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>
            <a:extLst>
              <a:ext uri="{FF2B5EF4-FFF2-40B4-BE49-F238E27FC236}">
                <a16:creationId xmlns:a16="http://schemas.microsoft.com/office/drawing/2014/main" id="{F1BC05ED-B91E-4739-B97C-B4EB70BFD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Jesus promete reconhecer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cada atitude honrosa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 sua parte.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Tenha a atitude correta,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enquanto temos Jesus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disponível! Hoje é o dia!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Agora é a hora de aceitá-Lo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como Salvador e Senhor!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Não planeje a sua entrega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para o amanhã.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>
            <a:extLst>
              <a:ext uri="{FF2B5EF4-FFF2-40B4-BE49-F238E27FC236}">
                <a16:creationId xmlns:a16="http://schemas.microsoft.com/office/drawing/2014/main" id="{73DAF610-7781-4446-B6FD-60D1B4D5C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89F522-8C99-4377-9710-F3E8912F09C4}" type="slidenum">
              <a:rPr lang="pt-BR" altLang="pt-BR"/>
              <a:pPr/>
              <a:t>25</a:t>
            </a:fld>
            <a:endParaRPr lang="pt-BR" altLang="pt-BR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3DC0C419-29CF-44DB-BAF5-D66E62A8B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>
            <a:extLst>
              <a:ext uri="{FF2B5EF4-FFF2-40B4-BE49-F238E27FC236}">
                <a16:creationId xmlns:a16="http://schemas.microsoft.com/office/drawing/2014/main" id="{074BA109-763C-4B58-9617-3B6AC8DCD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Preguemos o evangelho do Reino!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Contemos da atitude de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entrega do Salvador!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Façamos da atitude de Maria,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nossa ao receber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entrega do Salvador!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Deseja agora receber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entrega do Salvador?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A3BC12E8-13DA-4DA9-B0BC-987ED6971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CE56B1-E219-4995-812A-C975B7B6C06B}" type="slidenum">
              <a:rPr lang="pt-BR" altLang="pt-BR"/>
              <a:pPr/>
              <a:t>26</a:t>
            </a:fld>
            <a:endParaRPr lang="pt-BR" altLang="pt-BR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E9D092B3-64C4-456E-9BDD-DDBEFE19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9D6E6D9C-1C8E-4907-BA91-091523857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É hora de derramar, não um vaso de alabastro, mas derramar a nossa alma aos pés de Jesus!</a:t>
            </a:r>
          </a:p>
          <a:p>
            <a:pPr marL="1981200" lvl="3" indent="-609600" eaLnBrk="1" hangingPunct="1">
              <a:lnSpc>
                <a:spcPct val="18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É hora de vir a Jesus! Ainda que seja com lágrimas. </a:t>
            </a:r>
          </a:p>
          <a:p>
            <a:pPr marL="2387600" lvl="4" indent="-558800" eaLnBrk="1" hangingPunct="1">
              <a:lnSpc>
                <a:spcPct val="18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Caia de joelhos aos pés de Jesus! Agora mesmo e saia pleno de paz e alegria.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ECBAADB1-87A8-400A-A1D6-07965FD36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D63945-5F3C-462F-A24C-99611C45AA15}" type="slidenum">
              <a:rPr lang="pt-BR" altLang="pt-BR"/>
              <a:pPr/>
              <a:t>27</a:t>
            </a:fld>
            <a:endParaRPr lang="pt-BR" altLang="pt-BR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7F3E7B57-55FE-42D0-B346-DC7005D2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id="{58C62BE2-BBF8-4E01-B19D-0DC4CB90B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2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Assim como o vaso de alabastro foi quebrado, e encheu a casa de Simão com sua fragrância, Cristo havia de morrer o ser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quebrantado, mas Ele levantaria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tumba e encheria o mundo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inteiro com o Seu perfume.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823B1358-E911-42E6-A50B-262708AD7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5C4DB8-32BA-4850-B078-25A09145D210}" type="slidenum">
              <a:rPr lang="pt-BR" altLang="pt-BR"/>
              <a:pPr/>
              <a:t>3</a:t>
            </a:fld>
            <a:endParaRPr lang="pt-BR" altLang="pt-BR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1C304CDB-1B5C-4069-BCD0-1B9ED8AA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F9289050-F7BF-4EEE-9153-F15279A2D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15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Que tipo de atitude teve Jesus em Seus dias finais, quando aqui esteve como Salvador?</a:t>
            </a:r>
            <a:endParaRPr lang="pt-BR" altLang="zh-CN">
              <a:ea typeface="宋体" panose="02010600030101010101" pitchFamily="2" charset="-122"/>
            </a:endParaRPr>
          </a:p>
          <a:p>
            <a:pPr marL="1409700" lvl="2" indent="-4953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Que tipo de atitude eu e você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devemos ter durante a nossa vida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especialmente ao longo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desta Semana Santa?</a:t>
            </a:r>
          </a:p>
          <a:p>
            <a:pPr marL="1409700" lvl="2" indent="-4953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Jesus requer de você algum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tipo de atitude. Que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você terá? Que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você vai tomar?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70F9BD1D-3500-4259-94CA-90A0B2ED7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FC4932-201E-4D3F-8B44-637C89BDE16D}" type="slidenum">
              <a:rPr lang="pt-BR" altLang="pt-BR"/>
              <a:pPr/>
              <a:t>4</a:t>
            </a:fld>
            <a:endParaRPr lang="pt-BR" altLang="pt-BR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F99211B3-859F-4F3C-8080-5DFF42BA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B66CDAEB-CD62-4D35-A206-C1C4EEEC2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409700" lvl="2" indent="-495300" eaLnBrk="1" hangingPunct="1">
              <a:lnSpc>
                <a:spcPct val="17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Durante esta Semana tomaremos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muitas atitudes ao lado de Cristo.</a:t>
            </a:r>
          </a:p>
          <a:p>
            <a:pPr marL="1828800" lvl="3" indent="-457200" eaLnBrk="1" hangingPunct="1">
              <a:lnSpc>
                <a:spcPct val="170000"/>
              </a:lnSpc>
            </a:pPr>
            <a:r>
              <a:rPr lang="pt-BR" altLang="zh-CN">
                <a:ea typeface="宋体" panose="02010600030101010101" pitchFamily="2" charset="-122"/>
              </a:rPr>
              <a:t>3.1. Vejamos, portanto,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atitude de entrega do Salvador.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C71F3C0C-4F1B-4503-A017-81342674F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F66BB4-B208-47A2-B67B-4F84FC3A9668}" type="slidenum">
              <a:rPr lang="pt-BR" altLang="pt-BR"/>
              <a:pPr/>
              <a:t>5</a:t>
            </a:fld>
            <a:endParaRPr lang="pt-BR" altLang="pt-BR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ED2AB8BA-5D4D-48DF-860A-69595145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FE76FF43-A0F0-4B60-B3EC-557699D5B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229600" cy="6070600"/>
          </a:xfrm>
        </p:spPr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2"/>
            </a:pPr>
            <a:r>
              <a:rPr lang="pt-BR" altLang="zh-CN" sz="2300" b="1">
                <a:ea typeface="宋体" panose="02010600030101010101" pitchFamily="2" charset="-122"/>
              </a:rPr>
              <a:t>"... ESTANDO JESUS EM</a:t>
            </a:r>
            <a:br>
              <a:rPr lang="pt-BR" altLang="zh-CN" sz="2300" b="1">
                <a:ea typeface="宋体" panose="02010600030101010101" pitchFamily="2" charset="-122"/>
              </a:rPr>
            </a:br>
            <a:r>
              <a:rPr lang="pt-BR" altLang="zh-CN" sz="2300" b="1">
                <a:ea typeface="宋体" panose="02010600030101010101" pitchFamily="2" charset="-122"/>
              </a:rPr>
              <a:t>BETÂNIA, EM CASA DE SIMÃO,</a:t>
            </a:r>
            <a:br>
              <a:rPr lang="pt-BR" altLang="zh-CN" sz="2300" b="1">
                <a:ea typeface="宋体" panose="02010600030101010101" pitchFamily="2" charset="-122"/>
              </a:rPr>
            </a:br>
            <a:r>
              <a:rPr lang="pt-BR" altLang="zh-CN" sz="2300" b="1">
                <a:ea typeface="宋体" panose="02010600030101010101" pitchFamily="2" charset="-122"/>
              </a:rPr>
              <a:t>O LEPROSO...". (v. 6)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40000"/>
              </a:lnSpc>
              <a:buFontTx/>
              <a:buAutoNum type="alphaUcPeriod"/>
            </a:pPr>
            <a:r>
              <a:rPr lang="pt-BR" altLang="zh-CN" sz="2100" b="1">
                <a:ea typeface="宋体" panose="02010600030101010101" pitchFamily="2" charset="-122"/>
              </a:rPr>
              <a:t>A primeira atitude de</a:t>
            </a:r>
            <a:br>
              <a:rPr lang="pt-BR" altLang="zh-CN" sz="2100" b="1">
                <a:ea typeface="宋体" panose="02010600030101010101" pitchFamily="2" charset="-122"/>
              </a:rPr>
            </a:br>
            <a:r>
              <a:rPr lang="pt-BR" altLang="zh-CN" sz="2100" b="1">
                <a:ea typeface="宋体" panose="02010600030101010101" pitchFamily="2" charset="-122"/>
              </a:rPr>
              <a:t>Jesus foi silenciosamente</a:t>
            </a:r>
            <a:br>
              <a:rPr lang="pt-BR" altLang="zh-CN" sz="2100" b="1">
                <a:ea typeface="宋体" panose="02010600030101010101" pitchFamily="2" charset="-122"/>
              </a:rPr>
            </a:br>
            <a:r>
              <a:rPr lang="pt-BR" altLang="zh-CN" sz="2100" b="1">
                <a:ea typeface="宋体" panose="02010600030101010101" pitchFamily="2" charset="-122"/>
              </a:rPr>
              <a:t>combater toda e qualquer</a:t>
            </a:r>
            <a:br>
              <a:rPr lang="pt-BR" altLang="zh-CN" sz="2100" b="1">
                <a:ea typeface="宋体" panose="02010600030101010101" pitchFamily="2" charset="-122"/>
              </a:rPr>
            </a:br>
            <a:r>
              <a:rPr lang="pt-BR" altLang="zh-CN" sz="2100" b="1">
                <a:ea typeface="宋体" panose="02010600030101010101" pitchFamily="2" charset="-122"/>
              </a:rPr>
              <a:t>sorte de preconceito.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Os leprosos eram sempre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olhados com algum grau de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preconceito e discriminação.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Era comum na sociedade judaica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a aversão aos leprosos. </a:t>
            </a:r>
            <a:endParaRPr lang="pt-BR" altLang="pt-BR" sz="19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A8DD6BC6-4DA5-46C2-9235-D4D63B1F9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B4227-9F27-4AEC-A908-1FFDEFF95892}" type="slidenum">
              <a:rPr lang="pt-BR" altLang="pt-BR"/>
              <a:pPr/>
              <a:t>6</a:t>
            </a:fld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3664313D-1B0D-4D73-B39B-1C26FCED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229C2B81-ADAB-4EBD-A954-3BE2D0B26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6868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20000"/>
              </a:lnSpc>
              <a:buFontTx/>
              <a:buAutoNum type="arabicPeriod" startAt="3"/>
            </a:pPr>
            <a:r>
              <a:rPr lang="pt-BR" altLang="zh-CN" sz="2100">
                <a:ea typeface="宋体" panose="02010600030101010101" pitchFamily="2" charset="-122"/>
              </a:rPr>
              <a:t>Todavia, a pior lepra é a lepra do pecado.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Só Jesus é capaz de curá-la. Vamos até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Betânia agora, e olhemos as atitudes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de Jesus à mesa.</a:t>
            </a:r>
          </a:p>
          <a:p>
            <a:pPr marL="1574800" lvl="2" indent="-660400" eaLnBrk="1" hangingPunct="1">
              <a:lnSpc>
                <a:spcPct val="120000"/>
              </a:lnSpc>
              <a:buFontTx/>
              <a:buAutoNum type="arabicPeriod" startAt="3"/>
            </a:pPr>
            <a:r>
              <a:rPr lang="pt-BR" altLang="zh-CN" sz="2100">
                <a:ea typeface="宋体" panose="02010600030101010101" pitchFamily="2" charset="-122"/>
              </a:rPr>
              <a:t>"... Jesus em Betânia...”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(Verso 6).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4.1- Betânia ficava há três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quilômetros de Jerusalém.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4.2- Betânia era a aldeia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de Lázaro, Maria e Marta. (João 11:1).</a:t>
            </a:r>
          </a:p>
          <a:p>
            <a:pPr marL="2387600" lvl="4" indent="-558800" eaLnBrk="1" hangingPunct="1">
              <a:lnSpc>
                <a:spcPct val="120000"/>
              </a:lnSpc>
              <a:buFont typeface="Times New Roman" panose="02020603050405020304" pitchFamily="18" charset="0"/>
              <a:buChar char="→"/>
            </a:pPr>
            <a:r>
              <a:rPr lang="pt-BR" altLang="zh-CN" sz="1700">
                <a:ea typeface="宋体" panose="02010600030101010101" pitchFamily="2" charset="-122"/>
              </a:rPr>
              <a:t>A aldeia de Betânia fora palco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de uma das mais espetaculares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manifestações do poder de Cristo;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Ele chamou o Seu amigo</a:t>
            </a:r>
            <a:br>
              <a:rPr lang="pt-BR" altLang="zh-CN" sz="1700">
                <a:ea typeface="宋体" panose="02010600030101010101" pitchFamily="2" charset="-122"/>
              </a:rPr>
            </a:br>
            <a:r>
              <a:rPr lang="pt-BR" altLang="zh-CN" sz="1700">
                <a:ea typeface="宋体" panose="02010600030101010101" pitchFamily="2" charset="-122"/>
              </a:rPr>
              <a:t>Lázaro à vida. (João 11). </a:t>
            </a:r>
            <a:endParaRPr lang="pt-BR" altLang="pt-BR" sz="1700"/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4B59512E-7733-437D-9F13-1A08465BA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1672FD-B371-4D67-BBBE-B52BC1DF40B6}" type="slidenum">
              <a:rPr lang="pt-BR" altLang="pt-BR"/>
              <a:pPr/>
              <a:t>7</a:t>
            </a:fld>
            <a:endParaRPr lang="pt-BR" altLang="pt-BR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DCDF703-6787-4CBA-BCC2-D9023CEF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8951CBB8-088F-4BDD-8DAC-43FAF6CA2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Sobre este fato, ouça o que diz Ellen G White: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"Esse incidente está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repleto de instruções.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Jesus, o Redentor 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mundo, aproxima-Se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do momento em que dará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Sua vida por um mundo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pecaminoso.” C. Triunfante,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MM -2002, 2 de setembro, pág. 251.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7D0FF72B-6C32-494D-BDDF-965FF7D34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139287-68FE-4C2F-B55B-33CE862DB7C9}" type="slidenum">
              <a:rPr lang="pt-BR" altLang="pt-BR"/>
              <a:pPr/>
              <a:t>8</a:t>
            </a:fld>
            <a:endParaRPr lang="pt-BR" altLang="pt-BR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06B1AE83-9351-4177-A40F-D5BC74CB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F94363C4-E050-46A8-A317-A9132351B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"... Uma mulher... [Maria] um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vaso de alabastro...". (verso 7)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para um Salvador. (João 12:3).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Uma mulher de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corajosa! As mulheres eram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naturalmente excluídas desse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tipo de reunião social.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Maria teve a atitude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reconhecer em Cristo o seu Salvador.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ABE64285-84C5-4278-9857-A8C7D47D55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51FE4B-9428-4F46-86CA-6C72B7B8B827}" type="slidenum">
              <a:rPr lang="pt-BR" altLang="pt-BR"/>
              <a:pPr/>
              <a:t>9</a:t>
            </a:fld>
            <a:endParaRPr lang="pt-BR" altLang="pt-BR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A0311AD6-E7D6-4D6F-9BBD-F0FF4469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1E7A2A14-7A8B-41C8-AEFF-28CAEAA19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4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E você estimado amigo,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qual é a sua atitude hoje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à noite? Alguma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você tem que tomar!</a:t>
            </a:r>
          </a:p>
          <a:p>
            <a:pPr marL="1981200" lvl="3" indent="-609600" eaLnBrk="1" hangingPunct="1">
              <a:lnSpc>
                <a:spcPct val="2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Qual será o seu procedimento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 Jesus nesta noite?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440</Words>
  <Application>Microsoft Office PowerPoint</Application>
  <PresentationFormat>Apresentação na tela (4:3)</PresentationFormat>
  <Paragraphs>110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宋体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119</cp:revision>
  <dcterms:created xsi:type="dcterms:W3CDTF">2006-11-09T00:57:52Z</dcterms:created>
  <dcterms:modified xsi:type="dcterms:W3CDTF">2019-11-26T14:33:38Z</dcterms:modified>
</cp:coreProperties>
</file>