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94" r:id="rId5"/>
    <p:sldId id="258" r:id="rId6"/>
    <p:sldId id="260" r:id="rId7"/>
    <p:sldId id="295" r:id="rId8"/>
    <p:sldId id="261" r:id="rId9"/>
    <p:sldId id="296" r:id="rId10"/>
    <p:sldId id="264" r:id="rId11"/>
    <p:sldId id="297" r:id="rId12"/>
    <p:sldId id="265" r:id="rId13"/>
    <p:sldId id="267" r:id="rId14"/>
    <p:sldId id="268" r:id="rId15"/>
    <p:sldId id="298" r:id="rId16"/>
    <p:sldId id="269" r:id="rId17"/>
    <p:sldId id="270" r:id="rId18"/>
    <p:sldId id="271" r:id="rId19"/>
    <p:sldId id="288" r:id="rId20"/>
    <p:sldId id="273" r:id="rId21"/>
    <p:sldId id="289" r:id="rId22"/>
    <p:sldId id="299" r:id="rId23"/>
    <p:sldId id="300" r:id="rId24"/>
    <p:sldId id="301" r:id="rId25"/>
    <p:sldId id="302" r:id="rId26"/>
    <p:sldId id="278" r:id="rId27"/>
    <p:sldId id="303" r:id="rId28"/>
    <p:sldId id="279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43D9B66-14DA-44F2-95A6-E77DF8367D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0A66099-26FF-47DD-8A58-213E7AB627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4318B3E-BA03-4A8E-AA81-35C4F82F4D7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7B9A02D-6A28-4044-99BD-8A3CEECA36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9F889F2-AA06-4828-88B1-C662B680C7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EAC380B-1092-4D90-8C8F-D1841BB89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E42215-CAD5-4E06-9C62-F9E59EE625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6DF02F5E-8D59-4F72-9EF8-580364472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89ACBDDB-3D7B-4CEB-B2AC-0A8E8BE9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36C13DE8-C4DB-4B90-B948-971505D94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6633E5-452F-4DA0-8508-7DEC3E6C8A3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D6DAA5-D9BB-4AF0-8394-65575D7E60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4DED-2533-4D2A-B0FB-509942C3E4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9369249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404DDB-04A7-427B-B6CB-EADA96F10E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D88A-0F7D-4618-9452-D1821C46FF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5690661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D4A110-69B9-4B6E-A967-347167C3B6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CFA6-299A-4117-B88E-8943F088F2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1026482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E15263-ECE2-436F-9AC4-B9EE5C2B93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8209-B4F1-48C7-A964-21E017955A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144202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F5306C-5D07-483A-BD65-A20311BEF7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2FEA-53AD-4595-831E-4A0C769D4A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2856565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812F7C-B602-4564-88BF-AB3A9C2C6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9C68-923A-45B5-A2E2-1DA72C07FE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2556924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1C071-2599-4B02-BA09-94EB86EEA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702D-14B8-4E94-83BC-34355B3AD9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591641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F0ABC23-8D06-4444-B647-2850E5BFDD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C77B-47A9-4AD2-8AFC-22D6682C09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5001993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3A29EEE-B256-4C3C-B31A-A2F77028BC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B887-FF59-420B-9883-18878F02D2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145694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C1586-C7ED-4FDD-8448-68D2E52D26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4DD4-82D9-49D5-89B2-8A91B2CE7B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785537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2B59DB-00DC-47F1-8100-88C849A86A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9316-F87E-4280-92F2-74E232A676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46588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9149C6A-5047-4FA6-938A-12635EC5F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9CDF55-761B-42DC-925B-DD1E18F69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A1E2EB-AF6E-4118-9B22-89A6C93E24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8635D955-88E7-4D14-9040-834E9730E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D3994-287B-43AB-B506-ADA693C2C3F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AD1D017A-A1E4-440E-A0A6-7BA5A502E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2B8B1-F37A-4C90-93AF-13A0A934CD9E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1B26B69-616A-4F44-A0F3-B2B4130D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9B387084-2179-4803-8FD7-CDDAD9AAE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"... Levando consigo a Pedro,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os dois filhos de Zebedeu...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[Tiago e João] ". (Verso 37).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Por que Pedro, Tiago e João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foram os convidados especiais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Cristo?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É que eles (Pedro, Tiago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João) haviam presenciado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ressurreição da filha de Jairo. (Luc. 8:51).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7B64DB24-07AC-446B-BB30-03CA9B200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7C162E-6227-4028-B1CE-B1A9E520B45A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92C20DF-9957-4341-A76C-3877B83A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id="{2C582C51-AA73-45B9-92A0-CE6FC7029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673725"/>
          </a:xfrm>
        </p:spPr>
        <p:txBody>
          <a:bodyPr/>
          <a:lstStyle/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1.2. Os mesmos também haviam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presenciado a fulgurante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transfiguração. (Mat. 17:1).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"Cristo expressou o Seu desejo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simpatia humana ...”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C. Triunfante -MM -2002 -16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setembro, pág. 265.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"Esses três discípulos eram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os mais íntimos companheiros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Cristo". DTN, pág. 684.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Jesus, nesta noite, faz um convite gracioso a você; seja um companheiro íntimo dEle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Pedro, Tiago e João!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5D65CA3E-5EB5-4A9E-96CC-619C2A62F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F139C1-BEE7-4730-BC4F-68164E7DE73D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013D28F-F5CD-401B-AFD6-03F577B3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424F0C3F-03A3-4E1E-87CC-DC177097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2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O peso do pecado era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tão forte e agonizante,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se abateu sobre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uma agonia jamais vista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Seu ministério.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disse: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AD064DDF-9356-4BD2-A666-EE4779491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9D0C63-367E-4765-B63C-E241782D8CE9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5521A02-9100-4B76-8DCD-55845753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3D2FA97B-3D5D-49CD-B7C3-C1983B07C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5918200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"... A Minha alma está profundamente triste até à morte...". (verso 38).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É impossível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compreendamos o terrível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sofrimento de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 Getsêmani.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"Cada passo que dava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agora, fazia-o com extremo esforço.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Gemia alto, como sob a opressão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terrível fardo". DTN, pág. 686.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A0A1665F-E01C-4073-9257-8CD2299F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EA073-DC3D-4BB9-9F4E-7A0FECDF8101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A46E8089-EC03-4EFA-8A66-C7529735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3499B6F0-C47B-4209-B096-3E8FD298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O nosso pecado era a razão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tristeza e do sofrimento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Jesus.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O pecado parecia separar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Filho do Pai. Porém,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oração os ligava.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D92258C5-9317-43C4-878A-7C5A2E436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065B1E-D99A-45C4-AF5C-717176E04A21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265B0FAD-C413-4F59-B17D-E3955E7F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>
            <a:extLst>
              <a:ext uri="{FF2B5EF4-FFF2-40B4-BE49-F238E27FC236}">
                <a16:creationId xmlns:a16="http://schemas.microsoft.com/office/drawing/2014/main" id="{47DAF461-6076-4F22-9F5E-1B4D13AF3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A oração e a humilhação pessoal,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o caminho para vencermos o pecado.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Cristo disse: "... vigiai comigo".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(Verso 38 ú. p.).</a:t>
            </a:r>
          </a:p>
          <a:p>
            <a:pPr marL="2387600" lvl="4" indent="-558800" eaLnBrk="1" hangingPunct="1">
              <a:lnSpc>
                <a:spcPct val="18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Oremos juntos esta noite,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que Cristo nos faça livres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culpa do pecado; e saiamos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plenos de salvação.</a:t>
            </a:r>
          </a:p>
          <a:p>
            <a:pPr marL="2387600" lvl="4" indent="-558800" eaLnBrk="1" hangingPunct="1">
              <a:lnSpc>
                <a:spcPct val="18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continuou...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6F6ED39B-626C-44AA-9400-B5206F658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A2730D-68AC-43C4-8CC8-ABA629B4B567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29117A3-EB9E-44C8-A0DA-1B337056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C891E17C-C958-438A-9C2A-FF6C56E1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"... Orando e dizendo: Meu Pai,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se possível, passe de Mim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este cálice!" (verso 39).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cálice do peso do pecado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da ira de Deus contra o pecado.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estava sendo imolado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por causa dos nossos pecados.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Cristo está sendo "moído pelas nossas transgressões..." (Isa. 53:5)</a:t>
            </a:r>
            <a:r>
              <a:rPr lang="pt-BR" altLang="zh-CN" b="1">
                <a:ea typeface="宋体" panose="02010600030101010101" pitchFamily="2" charset="-122"/>
              </a:rPr>
              <a:t>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0A66FF25-15FE-4C32-929B-D4F5ABB1B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4F88E-322C-4B5A-8943-FD4F516F12C6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72A348FF-7918-4823-978F-51139ED1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308E05C1-500D-4E30-A081-9E7B7E113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Cristo tornara-Se "o Homem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dores e que sabe o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padecer... E era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desprezado..." (Isa. 53:3)</a:t>
            </a:r>
            <a:r>
              <a:rPr lang="pt-BR" altLang="zh-CN" b="1">
                <a:ea typeface="宋体" panose="02010600030101010101" pitchFamily="2" charset="-122"/>
              </a:rPr>
              <a:t>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Qual foi a atitude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no Jardim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Getsêmani?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Suportar o fardo do pecado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até o fim.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será a sua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hoje à noite?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2264519B-E819-41D1-9721-71F2777C7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B0D524-66A2-47BF-A8D0-F4B18BD5408D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467529DB-4BBE-4567-9498-FE06BC00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C5E6C4E3-FCF3-46C5-B7B9-CA0695C1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Qual foi a atitude da pequena Igreja de Cristo?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Igreja de Jesus estava dormindo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(Mat. 26:40).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"... Achou-os dormindo...”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(Verso 40). 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Como está, parte da nossa Igreja,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hoje? Dormindo?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Qual tem sido a nossa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 de prontidão? 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"Houvesse encontrado-os em oração, e ter-se-ia sentido aliviado". DTN, pág. 688.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1C5B21F1-9F86-418D-B748-EFAE23413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A76D67-D6F1-4EA6-B0C2-7E5B41DC59F0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2BEC176F-3D41-4002-AE4D-60E9214D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1DACC82D-3481-4D51-B51A-982F08678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Jesus virá uma segunda vez, e como irá encontrar você, meu estimado amigo?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Vigiando e orando 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dormindo o sono da tranqüilidade?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Esta Semana Santa também tem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sido uma semana de muita oração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muito poder. Vamos juntos orar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vigiar cada noite!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Aqui é o nosso Jardim de Oração.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Qual foi a atitude de Jesus?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Orar e amar até o fim!!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BC210EE0-D982-4258-89EA-54A63CEED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A7BEFC-C1C7-4086-A751-C1E906FE999C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6BEB7DB4-C7D4-4CF2-8A88-EA3C3106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3398D07B-DA6E-4A67-8049-067FFD5CF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147050" cy="5673725"/>
          </a:xfrm>
        </p:spPr>
        <p:txBody>
          <a:bodyPr/>
          <a:lstStyle/>
          <a:p>
            <a:pPr marL="762000" indent="-762000" eaLnBrk="1" hangingPunct="1">
              <a:lnSpc>
                <a:spcPct val="19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DO JARDIM DO ÉDEN AO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JARDIM DO GETSÊMANI</a:t>
            </a:r>
          </a:p>
          <a:p>
            <a:pPr marL="1168400" lvl="1" indent="-711200" eaLnBrk="1" hangingPunct="1">
              <a:lnSpc>
                <a:spcPct val="19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No Jardim do Éden 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homem caiu em pecado.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No Jardim do Getsêmani.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caiu de joelhos para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levantar o homem caído no Éden.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CBDB1E54-2268-4AE8-9F8D-09EACD4B6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CEB61E-A8DE-490E-9515-7060773B5A02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2AD47331-402E-45D4-815E-192D1AC5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98454076-CA18-4F8C-B6B0-C62128D52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7"/>
            </a:pPr>
            <a:r>
              <a:rPr lang="pt-BR" altLang="zh-CN" b="1">
                <a:ea typeface="宋体" panose="02010600030101010101" pitchFamily="2" charset="-122"/>
              </a:rPr>
              <a:t>"... Orou de novo... e voltando,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achou-os outra vez dormindo...".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(Versos 42 e 43).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Até a Natureza como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chorava pelo seu Criador.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a Sua pequena Igreja?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"Dos folhudos ramos caía denso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orvalho sobre o corpo prostrado,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se a Natureza chorasse sobre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Autor sozinho em luta contr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 os poderes das trevas".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689.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917F2695-5317-444A-A363-8155F4F43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212DC-C090-4975-A981-5134787BE1A7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6C03315-E60D-4605-BB28-A62D59CF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ED09A521-BDA5-4BE8-9894-6E38F10B5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Estimado amigo, só é possível vencermos a Satanás, se tivermos uma vida de oração e de comunhão com Cristo.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Você deseja ter comunhão com Cristo? Abra seu coração agora a Cristo Jesus!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178B4C08-95F1-430C-87FC-46F61ED9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488E2A-B2F0-4764-8361-64D3B460390A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2BC5F4D-9737-453B-A6B0-3A043DFE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>
            <a:extLst>
              <a:ext uri="{FF2B5EF4-FFF2-40B4-BE49-F238E27FC236}">
                <a16:creationId xmlns:a16="http://schemas.microsoft.com/office/drawing/2014/main" id="{263F9FFE-1FA5-491D-BAD2-19D647B00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Jesus está agora velando por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você? Sim, está!!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Essa foi uma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intensa do Salvador,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enquanto estamos dormindo,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Ele está orando incessantemente.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Por três vezes, Jesus tem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uma atitude pronta de oração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intercessória. (Mat. 26:44).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Quantas vezes estamos orando a Deus? É ocasião oportuna para orarmos mais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intensamente por nós.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74A83ACD-2F64-412C-9759-F63696FD0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973A6A-4D7F-4CC7-8D74-E76BF59ECF1F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707E25DD-9D49-440D-A792-9EC055C0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>
            <a:extLst>
              <a:ext uri="{FF2B5EF4-FFF2-40B4-BE49-F238E27FC236}">
                <a16:creationId xmlns:a16="http://schemas.microsoft.com/office/drawing/2014/main" id="{9835F6CE-6E67-4803-85A0-A85877903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O amor de Jesus por você foi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algo tão indescritível, que 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suor tomou-se em grandes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gotas de sangue. (Luc. 22:44).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Entendo que houve uma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hemorragia, uma ruptura dos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vasos sanguíneos. Tudo por uma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raça humana desviada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caminho único.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Foi tudo por você!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42EEAC73-A071-4DD1-8BE2-2963E8A76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BC9B3D-E026-42A2-BD13-BE41E25B2E56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49B2FF73-1430-4690-882A-0D6A469D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ED83FE5C-0D54-4442-BDDE-BF438C3F5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8"/>
            </a:pPr>
            <a:r>
              <a:rPr lang="pt-BR" altLang="zh-CN" b="1">
                <a:ea typeface="宋体" panose="02010600030101010101" pitchFamily="2" charset="-122"/>
              </a:rPr>
              <a:t>"Então, voltou para os discípulos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lhes disse: ainda dormis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repousais!..." (Verso 45).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Todo o céu estava sofrendo!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Universo inteiro estava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expectante.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"Mas Deus sofria com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Seu Filho. Anjos contemplavam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agonia do Salvador... Houve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silêncio no céu... ". DTN, pág. 693</a:t>
            </a:r>
            <a:r>
              <a:rPr lang="pt-BR" altLang="zh-CN" b="1">
                <a:ea typeface="宋体" panose="02010600030101010101" pitchFamily="2" charset="-122"/>
              </a:rPr>
              <a:t>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9B933508-5E0B-4CF6-AE15-B2B0E6DB4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D310E-BBF5-4710-8B1E-7E6FB574A682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7AEE621-9706-419F-9F43-F3940CD6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F52D54BD-88D4-43A0-ABBA-CEA799520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O anjo que está junto ao Pai e que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ocupa a posição que era de Satanás,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veio confortar e consolar a Cristo.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 anjo aponta para o céu e diz das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amas que serão salvas como resultado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dos Seus sofrimentos. (DTN, pág. 693).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Foi por você! Essa foi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 do Salvador no segundo Jardim!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será a sua atitude hoje à noite?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Não retome ao seu lar, sem ante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 perfilar-se ao lado de Cristo!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1A0AF04D-FA60-4FBC-9BD5-2E2B04894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72DF3-8CCF-48BF-A5E6-5409F3FDA0AA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B5F7FEFF-9897-40C5-98A1-BD98CAF3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D3084DE3-41AB-4388-B9E3-6890AC980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635000"/>
            <a:ext cx="7696200" cy="5673725"/>
          </a:xfrm>
        </p:spPr>
        <p:txBody>
          <a:bodyPr/>
          <a:lstStyle/>
          <a:p>
            <a:pPr marL="762000" indent="-762000" eaLnBrk="1" hangingPunct="1">
              <a:lnSpc>
                <a:spcPct val="180000"/>
              </a:lnSpc>
              <a:buFontTx/>
              <a:buAutoNum type="romanUcPeriod" startAt="3"/>
            </a:pPr>
            <a:r>
              <a:rPr lang="pt-BR" altLang="zh-CN" sz="2300" b="1">
                <a:ea typeface="宋体" panose="02010600030101010101" pitchFamily="2" charset="-122"/>
              </a:rPr>
              <a:t>SIM QUERIDOS, NO JARDIM DO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ÉDEN A DOR DA EXPULSÃO,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E NO JARDIM DO GETSÊMANI,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A ALEGRIA DA CELEBRAÇÃO.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80000"/>
              </a:lnSpc>
              <a:buFontTx/>
              <a:buAutoNum type="alphaUcPeriod"/>
            </a:pPr>
            <a:r>
              <a:rPr lang="pt-BR" altLang="zh-CN" sz="2200" b="1">
                <a:ea typeface="宋体" panose="02010600030101010101" pitchFamily="2" charset="-122"/>
              </a:rPr>
              <a:t>Celebremos a vitória de Cristo</a:t>
            </a:r>
            <a:br>
              <a:rPr lang="pt-BR" altLang="zh-CN" sz="2200" b="1">
                <a:ea typeface="宋体" panose="02010600030101010101" pitchFamily="2" charset="-122"/>
              </a:rPr>
            </a:br>
            <a:r>
              <a:rPr lang="pt-BR" altLang="zh-CN" sz="2200" b="1">
                <a:ea typeface="宋体" panose="02010600030101010101" pitchFamily="2" charset="-122"/>
              </a:rPr>
              <a:t>e Sua pequena Igreja -</a:t>
            </a:r>
            <a:br>
              <a:rPr lang="pt-BR" altLang="zh-CN" sz="2200" b="1">
                <a:ea typeface="宋体" panose="02010600030101010101" pitchFamily="2" charset="-122"/>
              </a:rPr>
            </a:br>
            <a:r>
              <a:rPr lang="pt-BR" altLang="zh-CN" sz="2200" b="1">
                <a:ea typeface="宋体" panose="02010600030101010101" pitchFamily="2" charset="-122"/>
              </a:rPr>
              <a:t>os doze discípulos!</a:t>
            </a:r>
            <a:endParaRPr lang="pt-BR" altLang="pt-BR" sz="230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50C78DCA-A3BF-4E68-8FE7-80E6768EF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7FF12-1793-4663-9722-C8AC53855F2F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F65495D-55C9-4A67-BB61-A17452AB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2D8C202B-47B6-4575-A814-8142251FB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2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Cristo hoje tem uma grande Igreja espalhada pelo mundo inteiro. É tempo de celebrar!</a:t>
            </a:r>
          </a:p>
          <a:p>
            <a:pPr marL="1981200" lvl="3" indent="-609600" eaLnBrk="1" hangingPunct="1">
              <a:lnSpc>
                <a:spcPct val="22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Chegou a hora de acordá-la,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vigiar e orar, pois,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breve Cristo retomará!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Não podemos estar dormindo!</a:t>
            </a:r>
          </a:p>
          <a:p>
            <a:pPr marL="2387600" lvl="4" indent="-558800" eaLnBrk="1" hangingPunct="1">
              <a:lnSpc>
                <a:spcPct val="220000"/>
              </a:lnSpc>
              <a:buFont typeface="Times New Roman" panose="02020603050405020304" pitchFamily="18" charset="0"/>
              <a:buChar char="→"/>
            </a:pPr>
            <a:r>
              <a:rPr lang="pt-BR" altLang="zh-CN" sz="1800">
                <a:ea typeface="宋体" panose="02010600030101010101" pitchFamily="2" charset="-122"/>
              </a:rPr>
              <a:t>Desperta, tu que dormes! </a:t>
            </a:r>
            <a:endParaRPr lang="pt-BR" altLang="pt-BR" sz="180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FE84E5E1-FAF2-4503-9097-A6E344F3D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B8F494-FB12-4BE5-AE14-FAFA99E7B1D2}" type="slidenum">
              <a:rPr lang="pt-BR" altLang="pt-BR"/>
              <a:pPr/>
              <a:t>28</a:t>
            </a:fld>
            <a:endParaRPr lang="pt-BR" altLang="pt-BR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25D5A52A-29A9-4E9F-96E9-D9E34D15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F50132E7-FE61-4C8B-9104-BAE5AF23F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A tristeza de Cristo hoje à noite é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por aqueles que ainda estão no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primeiro Jardim - o Éden.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É tempo de decisão ao lado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do amorável Jesus!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Não deixe passar a decisão de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aceitar a Cristo! O dia é hoje!...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É chegada a hora! O Filho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do homem será entregue em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suas mãos. E qual será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 sua atitude? </a:t>
            </a:r>
            <a:endParaRPr lang="pt-BR" altLang="pt-BR" sz="210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A3CA7B0F-D07F-4B8D-970B-BBC89DFED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7B3D7-2CF8-4BC3-937A-DD4F0E315421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00C8DCC-9620-4CFD-A0D3-A4E46EB2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D47D3FED-E784-4C14-A224-2B4670334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14705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No Jardim do Éden, Eva traiu Adão,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levando-o também ao pecado.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No Jardim do Getsêmani,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Judas traiu a Cristo; porém.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Cristo venceu o pecado.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No primeiro Jardim (Éden)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cai o primeiro Adão, no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segundo Jardim (Getsêmani),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 segundo Adão (Cristo) levanta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 primeiro. (Rom. 5:12 e 18).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54A8EEA9-A7EE-4951-BA9F-D70FEF3F8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3E254-62A6-47F9-910D-27B5C41A5A5C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AAAAC36-12D0-47A2-B3B3-CB0BCDD7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310039B8-B543-42F0-8148-F2891232B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14705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5"/>
            </a:pPr>
            <a:r>
              <a:rPr lang="pt-BR" altLang="zh-CN">
                <a:ea typeface="宋体" panose="02010600030101010101" pitchFamily="2" charset="-122"/>
              </a:rPr>
              <a:t>No Jardim do Éden, o primeiro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Adão desobedece a Deus.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5"/>
            </a:pPr>
            <a:r>
              <a:rPr lang="pt-BR" altLang="zh-CN">
                <a:ea typeface="宋体" panose="02010600030101010101" pitchFamily="2" charset="-122"/>
              </a:rPr>
              <a:t>No Jardim do Getsêmani,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segundo Adão obedece a Deus.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5"/>
            </a:pPr>
            <a:r>
              <a:rPr lang="pt-BR" altLang="zh-CN">
                <a:ea typeface="宋体" panose="02010600030101010101" pitchFamily="2" charset="-122"/>
              </a:rPr>
              <a:t>No Jardim do Éden, o solo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foi regado pelas lágrimas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primeiro Adão.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5"/>
            </a:pPr>
            <a:r>
              <a:rPr lang="pt-BR" altLang="zh-CN">
                <a:ea typeface="宋体" panose="02010600030101010101" pitchFamily="2" charset="-122"/>
              </a:rPr>
              <a:t>No Jardim do Getsêmani,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solo foi regado pelo sangue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segundo Adão - Cristo.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41C06C9A-A5D9-4357-B298-6FBE096C7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73CD9-1C16-4BC5-B394-4225404E3EB7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AEA9B8DF-F6BB-4A6D-9B73-68D63270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7B3F7FE1-FACA-44CB-9E6B-4E711F0B0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35000"/>
            <a:ext cx="7772400" cy="5673725"/>
          </a:xfrm>
        </p:spPr>
        <p:txBody>
          <a:bodyPr/>
          <a:lstStyle/>
          <a:p>
            <a:pPr marL="990600" lvl="1" indent="-533400" eaLnBrk="1" hangingPunct="1">
              <a:lnSpc>
                <a:spcPct val="16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Qual foi a atitude de Cristo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no Jardim do Getsêmani?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Qual será a sua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 noite?</a:t>
            </a:r>
          </a:p>
          <a:p>
            <a:pPr marL="1409700" lvl="2" indent="-4953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Qual dos jardins você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escolhe hoje?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97B539F4-47BF-451B-B8B2-FFF8EABB7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016B2-D138-4A5D-8049-5421BDCED196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45B5C32-1DAD-4E6E-8875-67E663B2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A4940FCF-89E8-4C66-993A-9814CE169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 startAt="2"/>
            </a:pPr>
            <a:r>
              <a:rPr lang="pt-BR" altLang="zh-CN" b="1">
                <a:ea typeface="宋体" panose="02010600030101010101" pitchFamily="2" charset="-122"/>
              </a:rPr>
              <a:t>A ATITUDE DE CRISTO NO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JARDIM DO GETSÊMANI.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6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O Getsêmani é um Jardim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para não ser esquecido; jamais!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Depois da Santa Ceia e de avisar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Pedro, o Senhor Jesus marchava,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finalmente, mais uma vez,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o Monte das Oliveiras -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 Jardim do Getsêmani.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EB50665F-CB16-408E-B58E-59DC2CBAE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746297-AD05-45B9-B9C3-18ABB1636DE6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486F124-8D50-478A-8020-22339AEB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31C837C1-ED2E-4548-A76E-6BDCE9ABC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7162800" cy="5673725"/>
          </a:xfrm>
        </p:spPr>
        <p:txBody>
          <a:bodyPr/>
          <a:lstStyle/>
          <a:p>
            <a:pPr marL="1981200" lvl="3" indent="-609600" eaLnBrk="1" hangingPunct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altLang="zh-CN">
                <a:ea typeface="宋体" panose="02010600030101010101" pitchFamily="2" charset="-122"/>
              </a:rPr>
              <a:t>1.1. Getsêmani significa: Lagar 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prensa do óleo - do azeite.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Entendo que depois da agonia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Cristo, bem que o mesmo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poderia se chamar: Lagar do Sangue. </a:t>
            </a: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Entremos, com reverência,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 noite no Jardim do Getsêmani...!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D81C7A24-EFD1-4D6D-A44F-2316E2779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DEEB30-B65D-4062-B017-DA1F3529473E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972087BD-C266-4566-91B0-A07E7D235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38F28B3F-EF63-425F-89A6-BDDCA8DF4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"... Foi Jesus com eles...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[Discípulos] e disse: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assentai-vos aqui, enquanto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Eu vou ali orar". (Verso 36).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Jardim do Getsêmani era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familiar a Cristo. Pois 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mesmo já havia passado ali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muitas noites meditando e orando. (Luc. 21:37)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mais uma vez Ele disse: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85C971D9-9FDD-46D9-BB91-8046BE4D2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B91644-F92C-412A-BE99-538CD5BCD2B0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CE38078-B525-44AE-AC92-0512552A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>
            <a:extLst>
              <a:ext uri="{FF2B5EF4-FFF2-40B4-BE49-F238E27FC236}">
                <a16:creationId xmlns:a16="http://schemas.microsoft.com/office/drawing/2014/main" id="{47E29ED2-E237-4041-929A-2FCC08E14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35000"/>
            <a:ext cx="85344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"... VOU ali orar..." (Verso 36 ú . p .)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A oração é a base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sustentação da vida espiritual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cristão.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O ato de orar é comparado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 ato de respirar;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parar é morrer.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Venha orar conosco cada noite!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Venha receber uma bênção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você não receberia, se tivesse ficado em casa, assistindo TV ou fazendo qualquer outra coisa.</a:t>
            </a:r>
            <a:endParaRPr lang="pt-BR" altLang="zh-CN" b="1">
              <a:ea typeface="宋体" panose="02010600030101010101" pitchFamily="2" charset="-122"/>
            </a:endParaRP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É hora de orar com os amigos! Assim fez Jesus.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bldLvl="5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319</Words>
  <Application>Microsoft Office PowerPoint</Application>
  <PresentationFormat>Apresentação na tela (4:3)</PresentationFormat>
  <Paragraphs>120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Trebuchet MS</vt:lpstr>
      <vt:lpstr>宋体</vt:lpstr>
      <vt:lpstr>Wingdings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156</cp:revision>
  <dcterms:created xsi:type="dcterms:W3CDTF">2006-11-09T00:57:52Z</dcterms:created>
  <dcterms:modified xsi:type="dcterms:W3CDTF">2019-11-26T14:33:28Z</dcterms:modified>
</cp:coreProperties>
</file>