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4" r:id="rId3"/>
    <p:sldId id="305" r:id="rId4"/>
    <p:sldId id="258" r:id="rId5"/>
    <p:sldId id="306" r:id="rId6"/>
    <p:sldId id="260" r:id="rId7"/>
    <p:sldId id="295" r:id="rId8"/>
    <p:sldId id="307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8" r:id="rId18"/>
    <p:sldId id="308" r:id="rId19"/>
    <p:sldId id="273" r:id="rId20"/>
    <p:sldId id="289" r:id="rId21"/>
    <p:sldId id="299" r:id="rId22"/>
    <p:sldId id="300" r:id="rId23"/>
    <p:sldId id="309" r:id="rId24"/>
    <p:sldId id="278" r:id="rId25"/>
    <p:sldId id="303" r:id="rId26"/>
    <p:sldId id="279" r:id="rId27"/>
    <p:sldId id="310" r:id="rId28"/>
    <p:sldId id="311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110D6-D2CE-4B92-9715-FCD9823F85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FD53995-2290-41B4-A2CD-019BCF4B19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06E81FF-E149-4A69-96F9-75DC2852BD7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41DCF64-1316-46FC-B065-3E02295B63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D1BD79A-2C02-4808-A39A-3CD3C1D1BB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A9B1600-1332-42AF-A0E2-CACDFA720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458CE29-9B2A-40E0-9893-FABE923736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224F9D9A-3808-4D92-AFD6-671C90A92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8F39231C-B3EC-48C9-ABFB-015D1652D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6B210889-E7CF-471E-B730-03FB92BC1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A5D4F-0C69-4280-B023-EA4DFC17CB7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9AADDF-FC20-4310-AC3E-F3BA4E1D32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853A-52F9-411C-BE60-F7D426CEFE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6782695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2F46EC-22E5-4785-A301-ED46FAF0A4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F59F-95D3-46CE-8456-DD6E274A99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2165018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AC4C97-2822-4773-BD0B-8C32868120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B8F2-999A-4BFD-98D3-A97DF50305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1611186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2EAED2-E66E-44E6-A256-93379B8F10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DD36-FC5E-4258-A108-0F7214E154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506016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F10B7C-EBA6-4586-A99D-4BB23CF44B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74D2-EF82-4A6B-84D1-E1ACFE9F52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2940279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F90818-4064-4742-91C3-AE2B0A1DFE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CF59-BB48-4F1E-9334-7A837FF366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306444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6D897-544F-4827-BA35-3A1DC16BB9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5421-3558-48B6-B3F6-D2E530E340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673392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559E34F-1F43-47AD-8614-229653588F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3F1B-F03D-4B95-BC91-D6A5E62D3A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070491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AC708CE-3B5D-45B2-88D9-7C62723DFF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3227-6F43-4F57-85DA-BEAC47F1AC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053551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E40039-DCE5-4E19-957D-D20E66904E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7FFB-A306-48EE-BD3C-EB3877E6D7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1003137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C9316E-1F4F-4396-AF47-930DE4975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A591-DEDD-419A-8017-000789CE5C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1387755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EFC07721-86C1-43C4-BA33-78E9A44DA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27F5D9-DF89-496A-8EED-63C900EB76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C0B5A2E-6913-4E2E-9027-4CCED19B78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C9E102B0-A5BC-484D-B0E8-5FC3FF953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DF777-3774-4982-9970-3FAB6B431BB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2A5ECA69-D8C6-4685-838A-D2007C784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BC4A5E-6EBA-4D02-8EFE-C98546C82F6E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8DFC3D92-E1DD-4EFB-953C-270C8E0B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AF51866D-5298-4318-AA1F-BDA15DDD2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8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O primeiro erro; a primeira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atitude errônea de Pedro foi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demasiada auto-confiança.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(Mat. 26: 33).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"O Salvador viu nele amor próprio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segurança que sobrepujariam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mesmo o amor de Cristo".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673.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5EB30267-BABF-4B82-B8B1-8D9382ACF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D4C825-43B7-41EF-9E22-3B48623A317B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A70045C-BE8B-4B3A-8BF2-623C2CF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E54A2078-625F-4E7D-A6BB-DB3B22E46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Queridos amigos, é preciso estar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Cristo a cada instante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nossa vida.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A conjunção do verbo </a:t>
            </a:r>
            <a:r>
              <a:rPr lang="pt-BR" altLang="zh-CN" i="1">
                <a:ea typeface="宋体" panose="02010600030101010101" pitchFamily="2" charset="-122"/>
              </a:rPr>
              <a:t>estar</a:t>
            </a:r>
            <a:r>
              <a:rPr lang="pt-BR" altLang="zh-CN">
                <a:ea typeface="宋体" panose="02010600030101010101" pitchFamily="2" charset="-122"/>
              </a:rPr>
              <a:t>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tem que ser no presente: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Eu estou com Cristo! Você está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Cristo?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"Pedro necessitava desconfiar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si mesmo, e ter maior fé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Cristo". DTN, pág. 673.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F500379E-D132-4407-B06D-C8719C227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339649-1EBF-432E-AF78-2B3114361479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78562E08-D500-427C-9FC5-43330A36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EDED7BE8-6C22-4BBB-88F1-D246AC935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"... Outra criada a qual disse aos que ali estavam: este também estava com Jesus, o Nazareno". (Verso 71).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Pedro estava sendo provado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mais uma vez, e por outra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criada. Veja as palavras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Pedro: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"... Não conheço tal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homem" (Verso 72 ú. p .)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Finalmente, Pedro estava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dizendo a verdade, ainda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sem perceber totalmente.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1790A181-E510-4C25-95E9-26EF33B52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81B011-40AF-45E8-99BC-35BFB275871C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1ABD952-A0CA-452F-A85F-18E0205C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43CE921B-7E07-4BA1-8D30-72F3B0325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Esta semana foi preparada para quem deseja conhecer a Cristo.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segunda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negativa de Pedro foi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mais enfática do que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primeira. A expressão com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'juramento" denota que Pedro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negou a Cristo com grande ênfase.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Durante esta semana, há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esperança de restauração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todos nós, em Cristo Jesus.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0A3D08CD-23AB-43CC-B6FA-1B1F385C5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48C4B4-C6DF-411B-9773-FA72A80A3EF4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368143B-0087-4652-9F72-313299EA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7151C4D0-4BD2-45AC-BAA3-EAC35C515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6070600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5"/>
            </a:pPr>
            <a:r>
              <a:rPr lang="pt-BR" altLang="zh-CN" sz="2100" b="1">
                <a:ea typeface="宋体" panose="02010600030101010101" pitchFamily="2" charset="-122"/>
              </a:rPr>
              <a:t>"... O teu modo de falar o denuncia". (Verso 73 ).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Uma hora depois, lá estava Pedro negando a Cristo pela terceira vez seguida. (Luc. 22:59).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Jesus e os Seus discípulos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estavam a caminho do Monte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das Oliveiras, indo para 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Jardim do Getsêmani.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(DTN, pág. 674)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2.1. "O teu modo de falar...”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Isto parece indicar o sotaque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galileu de Pedro. Parece que a região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de Pedro tinha dificuldades em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pronunciar as letras guturais. </a:t>
            </a:r>
            <a:endParaRPr lang="pt-BR" altLang="pt-BR" sz="1900"/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447D45F9-2940-4387-8B72-3096EAD02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1891B5-D279-491B-9E92-4A6FA76DADC6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B11C6E7-2F2B-41EA-8379-7F985503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866C10D3-0D41-41AD-8181-3E7A5C1ED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2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Venha cada noite desta Semana Santa ouvir do "Tal Homem"! Venha conhecê-Lo, amá-Lo e segui-Lo!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Muito mais que isto, venha segui-Lo de perto. Permitamos que Cristo nesta noite restaure o nosso relacionamento!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5EE597A9-8CF3-49A8-967C-E043D9B46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BDAC58-BF83-4D69-B679-35C023FDBC97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2EDC8C2F-5C15-4813-9D91-A2389F05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DE3224A3-48F8-43C4-8EE6-A05A52611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O segundo erro, a segunda atitude errônea de Pedro foi: Desobedecer à ordem de Jesus para orar e vigiar. (Mat. 26: 40-44).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000">
                <a:ea typeface="宋体" panose="02010600030101010101" pitchFamily="2" charset="-122"/>
              </a:rPr>
              <a:t>É interessante notar que, apesar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das três negativas de Pedro, ele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foi o único que teve coragem de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seguir a Jesus até a corte de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Caifás e ali permanecer por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algumas horas.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000">
                <a:ea typeface="宋体" panose="02010600030101010101" pitchFamily="2" charset="-122"/>
              </a:rPr>
              <a:t>A atitude regeneradora e perdoadora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de Cristo, mesmo desprezado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é algo evidente. </a:t>
            </a:r>
            <a:endParaRPr lang="pt-BR" altLang="pt-BR" sz="2000"/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1944AF65-5986-438A-AF97-A20B120B84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B12AB4-577F-4205-B891-D310C868EB2C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64CC0653-E281-48A9-8E47-43CFCC96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C7E6C43D-B760-447C-A67F-ACED5B916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Cristo quer restaurar todos os relacionamentos espirituais hoje à noite,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aqui e agora!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Estamos vivendo 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atitudes do Salvador, mesmo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quando negado por mim e por ti.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Ainda há um fio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ouro de esperança.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4928DB15-21E3-4513-9A5D-C0FD63432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8B190-6B65-4F39-A534-F1217D27CAAF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824050D-559D-4C83-AFF5-F8A4395C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793954C3-D755-4E2B-8CCE-E7FE57763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2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"Quando Pedro disse que seguiria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Senhor à prisão e à morte,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era sincero em cada palavra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proferida, mas não se conhecia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si mesmo". DTN, pág. 673.</a:t>
            </a:r>
          </a:p>
          <a:p>
            <a:pPr marL="1981200" lvl="3" indent="-609600" eaLnBrk="1" hangingPunct="1">
              <a:lnSpc>
                <a:spcPct val="22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O que pode fazer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orgulho com você?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D637C85F-160A-4F2B-929C-2C2AD662D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6CF69E-4E29-4398-9F31-57229F99F10C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80D66FEE-6DE7-4922-9C14-B8E903DB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50C87961-B9F0-43A3-BB9A-17CADC513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20000"/>
              </a:lnSpc>
              <a:buFontTx/>
              <a:buAutoNum type="alphaUcPeriod" startAt="7"/>
            </a:pPr>
            <a:r>
              <a:rPr lang="pt-BR" altLang="zh-CN" b="1">
                <a:ea typeface="宋体" panose="02010600030101010101" pitchFamily="2" charset="-122"/>
              </a:rPr>
              <a:t>"... E, saindo dali, chorou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amargamente". (Verso 75).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2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terceiro erro; a terceira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 errônea de Pedro foi: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esquecimento da Palavra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Jesus. (Mat. 26:34).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363AB87E-FF04-4DC4-90C3-0646304F3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5F7C4-4C76-440C-9CB9-7EEAB74BB2D6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9289BB2-3076-48F7-A72D-9234D321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39B23401-36D3-4DB2-B12D-365C5A529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TODOS NÓS, EM ALGUM MOMENTO DA VIDA, PRECISAMOS SER RESTAURADOS.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6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Todos nós em determinada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circunstância na vida, cometemos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algum tipo de erro.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nosso personagem desta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noite era extrovertido, falante,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temperamental e inconstante.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F50FAAE9-E355-4347-BAA3-8D75C70FE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0DDA2D-D337-49E8-97C4-4824CC2E5EBD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F9EF5AE0-C1D4-477E-A630-B077C208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83765B16-0371-4E81-A26C-01FCBB1F4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Jesus fixou os olhos em Pedro como quem diz: Apesar de ter te avisado, e sentindo no meu coração os golpes de tuas negativas, ainda assim, Eu o perdôo. (Luc. 22:61).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2.1. O olhar de Cristo estava carregado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de restauração e perdão.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O olhar de Jesus está cheio de restauração, nesta noite.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Você quer ter o perdão e a restauração com o Salvador?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58D57230-05D1-4D6B-A4BA-B7A458E98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B0DD6-07BC-4210-9DBA-4D87C2CD34EB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1C8998F8-4E68-4291-B267-0873770A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6FD93054-FC1D-4EEB-B991-B1DDEE374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A restauração só pode vir através do perdão de Cristo.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Que atitude maravilhosa de Cristo em relação a cada pecador arrependido!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Cristo olhou através dos próximos anos, na história da Igreja Cristã e viu em Pedro um líder tremendo e pleno de atitudes extremamente positivas.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67FE625E-262D-440F-B01D-CCECB1CC0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60BF0-A338-4335-817B-F70AE6B6DBD5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A8114275-2F1F-454D-B8B3-939A822B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2CFB9DF0-74B7-461D-A025-CC126D0F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Pedro foi chorar exatamente no Jardim do Getsêmani. Ali, ele se "reencontrou" com o seu Salvador.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regeneradora e perdoadora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Jesus ajudou e muito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Pedro superar esse trágico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episódio.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Nenhuma hora em nossa vida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tão obscura que com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não podemos superar.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096A1F12-E004-4D66-B10C-B93E18459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4AF4C-8D2A-4951-9D1C-85A222DDF8AA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4B6192F9-2846-4B3C-940C-D3B44222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73084D14-EF28-469C-8AF8-E642124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686800" cy="5673725"/>
          </a:xfrm>
        </p:spPr>
        <p:txBody>
          <a:bodyPr/>
          <a:lstStyle/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Nenhuma experiência em nossa vida é tão dolorosa e tão sofrida, que com Cristo não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seja possível superá-la.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Com as atitudes do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nossa vida, o amargo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pode dar lugar ao doce;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as trevas podem dar lugar à luz;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decepção pode converter-se em alegria plena. 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As atitudes de Cristo fizeram a diferença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na vida de Pedro, e podem fazer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diferença em sua vida.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365F9CE8-5CD6-47FF-9360-7029962DC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645361-2A78-4502-8433-F0AB3B630BFD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0BA3CD27-4249-4C1D-B2F7-CAF87F2C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450F2455-DA1A-4943-8F96-C3278D1E9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7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AS ATITUDES DO SALVADOR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RESULTARAM EM ATITUDES VITORIOSAS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AO FINAL DA VIDA DE PEDRO.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7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Lucas diz que ele seguia 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Jesus de longe. (Luc. 22:54).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Cristo quer que você O siga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bem de perto. Ninguém pode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 interpor entre você e Jesus.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7A6BFA07-518F-446D-B914-91256A23F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DE1A4-D85D-4AB2-814A-A1F6FBB8C804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7D1F8C49-66B3-476A-B504-B7D72030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CBB64C3B-2952-4785-9A2E-DC2BFEB06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A nossa fé, um dia será tão provada, como foi a de Pedro. Que eu e você possamos dizer: Eu conheço a Cristo. Você quer conhecê-Lo também?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Eu amo a Jesus. Você quer amá-Lo também?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Nesta semana os olhos do Senhor estão fixos em você.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EEA6EC7B-1716-4D14-A2B2-B068C8711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38268F-C9D3-46F8-A00E-43532020805B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616EEC6-9472-45B9-A8F4-4FCB7835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21E3CBC4-38CD-45B4-BBBC-70185757E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Não fuja dos olhos de Cristo; aquele foi o olhar da conversão. (Luc. 22:61).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Jesus está dizendo: Ainda que você me negue e por várias vezes, mesmo assim Eu o amo e jamais o abandonarei!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Se tiver que chorar amargamente, chore e tenha a atitude de humilhação, de arrependimento e entrega a Cristo!</a:t>
            </a:r>
            <a:endParaRPr lang="pt-BR" altLang="pt-BR" sz="21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F74ACB29-041C-4E9C-ABC8-03F9AE9A7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8E2165-9ABC-4C16-A8CC-DBB0D014A270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0954D54-9809-4A93-8DE5-23012C96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D2337669-98F3-4608-AC0D-BADC7940F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Veja a linda atitude restauradora de Jesus.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"Ele [Pedro] tinha negado seu Senhor,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mesmo com maldição e juramento;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mas aquele olhar de Jesus como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que dissolveu o coração de Pedro,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e o salvou. Ele chorou amargamente,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arrependeu-se de seu grande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pecado e converteu-se; e, então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ficou preparado para fortalecer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seus irmãos".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História da Redenção, pág. 214.</a:t>
            </a:r>
            <a:r>
              <a:rPr lang="pt-BR" altLang="zh-CN" sz="2200">
                <a:ea typeface="宋体" panose="02010600030101010101" pitchFamily="2" charset="-122"/>
              </a:rPr>
              <a:t> 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1DE5C690-8F6C-4947-A3BA-A9155719E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3BC189-4CB8-4FCF-80EE-454C508427C8}" type="slidenum">
              <a:rPr lang="pt-BR" altLang="pt-BR"/>
              <a:pPr/>
              <a:t>28</a:t>
            </a:fld>
            <a:endParaRPr lang="pt-BR" altLang="pt-BR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30959A30-1A93-48F6-BD61-4158E9D1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B58BBF95-6377-4AE2-AB17-6ED791974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 Jesus nesta noite ponha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 fim em nossa própria confiança!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Qual será a sua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nesta noite, amigo? </a:t>
            </a:r>
          </a:p>
          <a:p>
            <a:pPr marL="2387600" lvl="4" indent="-558800" eaLnBrk="1" hangingPunct="1">
              <a:lnSpc>
                <a:spcPct val="1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Você não pode sair deste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recinto, sem tomar uma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 ao lado do Salvador.</a:t>
            </a:r>
          </a:p>
          <a:p>
            <a:pPr marL="2387600" lvl="4" indent="-558800" eaLnBrk="1" hangingPunct="1">
              <a:lnSpc>
                <a:spcPct val="1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Venha para os braços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e encontre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restauração e futuro.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F7DB4F40-03EC-4924-88F6-DE5E47321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FAA89F-9694-4E46-B086-8EEA8D00460D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7BF7BCFD-1F2B-4E78-998C-D5DDA746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DE57DDF3-65FB-4C9A-AAEA-3247D0EFE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20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Muitos de nós se parece com Pedro, que um dia precisou ser restaurado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 profundo erro.</a:t>
            </a:r>
          </a:p>
          <a:p>
            <a:pPr marL="1981200" lvl="3" indent="-609600" eaLnBrk="1" hangingPunct="1">
              <a:lnSpc>
                <a:spcPct val="20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1.2. Jesus promete restaurar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nossa vida hoje à noite.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DD601DC5-684D-4C80-83B7-B2554CFE7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0BD0DD-324C-4774-9643-249370118D60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645E7672-3B9E-4FEB-BFBB-A3A07A86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A8CA774C-25DC-4D50-90B3-0CFCF1CB3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18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O Senhor Jesus deseja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restaurar cada "vaso”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quebrado nos embates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diários da vida.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Negar a Jesus pode parecer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ser o fim, porém, não é, pode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até mesmo ser o começo da restauração.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4CBAC648-2F58-4BDD-9A45-50C7D4B6B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6B61F-C789-46EC-8A8E-92876C1F8F98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2BCC3958-2040-4F6B-987B-F0C4CA72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B45C66DF-5E35-4D0E-8EFC-18FAE7804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14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A atitude orgulhosa de alguns de nós precisa ser mudada. Pedro era auto-suficiente.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Que ao estudarmos nesta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noite sobre as atitudes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negativas de Pedro,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possamos refletir na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oportunidade de restauração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encontrada em Cristo Jesus.</a:t>
            </a:r>
          </a:p>
          <a:p>
            <a:pPr marL="1828800" lvl="3" indent="-457200" eaLnBrk="1" hangingPunct="1">
              <a:lnSpc>
                <a:spcPct val="140000"/>
              </a:lnSpc>
            </a:pPr>
            <a:r>
              <a:rPr lang="pt-BR" altLang="zh-CN">
                <a:ea typeface="宋体" panose="02010600030101010101" pitchFamily="2" charset="-122"/>
              </a:rPr>
              <a:t>1.1. Com Cristo em nosso coração, atitudes negativas podem tomar-se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atitudes positivas.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3CA7DEA5-8BFE-412D-B28B-612F99D8E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9594EE-F15B-4B85-8A10-8D8C8A923B55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1640FCC-8DA7-49B3-9FE7-44B43067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9F2B0687-48E3-4F83-88DE-9B83DC93A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20000"/>
              </a:lnSpc>
              <a:buFontTx/>
              <a:buAutoNum type="romanUcPeriod" startAt="2"/>
            </a:pPr>
            <a:r>
              <a:rPr lang="pt-BR" altLang="zh-CN" sz="2500" b="1">
                <a:ea typeface="宋体" panose="02010600030101010101" pitchFamily="2" charset="-122"/>
              </a:rPr>
              <a:t>"PEDRO ASSENTADO... E</a:t>
            </a:r>
            <a:br>
              <a:rPr lang="pt-BR" altLang="zh-CN" sz="2500" b="1">
                <a:ea typeface="宋体" panose="02010600030101010101" pitchFamily="2" charset="-122"/>
              </a:rPr>
            </a:br>
            <a:r>
              <a:rPr lang="pt-BR" altLang="zh-CN" sz="2500" b="1">
                <a:ea typeface="宋体" panose="02010600030101010101" pitchFamily="2" charset="-122"/>
              </a:rPr>
              <a:t>APROXIMANDO-SE UMA CRIADA,</a:t>
            </a:r>
            <a:br>
              <a:rPr lang="pt-BR" altLang="zh-CN" sz="2500" b="1">
                <a:ea typeface="宋体" panose="02010600030101010101" pitchFamily="2" charset="-122"/>
              </a:rPr>
            </a:br>
            <a:r>
              <a:rPr lang="pt-BR" altLang="zh-CN" sz="2500" b="1">
                <a:ea typeface="宋体" panose="02010600030101010101" pitchFamily="2" charset="-122"/>
              </a:rPr>
              <a:t>LHE DISSE: TAMBÉM TU ESTAVAS</a:t>
            </a:r>
            <a:br>
              <a:rPr lang="pt-BR" altLang="zh-CN" sz="2500" b="1">
                <a:ea typeface="宋体" panose="02010600030101010101" pitchFamily="2" charset="-122"/>
              </a:rPr>
            </a:br>
            <a:r>
              <a:rPr lang="pt-BR" altLang="zh-CN" sz="2500" b="1">
                <a:ea typeface="宋体" panose="02010600030101010101" pitchFamily="2" charset="-122"/>
              </a:rPr>
              <a:t>COM JESUS, O GALILEU". (VERSO 69).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2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"... Também tu estavas com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Jesus, o Galileu".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2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havia avisado a Pedro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ele O negaria três vezes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antes do cantar do galo. (Mat. 26: 31-35).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O tempo do verbo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 i="1">
                <a:ea typeface="宋体" panose="02010600030101010101" pitchFamily="2" charset="-122"/>
              </a:rPr>
              <a:t>estar</a:t>
            </a:r>
            <a:r>
              <a:rPr lang="pt-BR" altLang="zh-CN">
                <a:ea typeface="宋体" panose="02010600030101010101" pitchFamily="2" charset="-122"/>
              </a:rPr>
              <a:t> é corretamente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empregado: "... tu estavas... 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0D67E37B-03AC-47E7-BF37-5153BE6C0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E4F7EE-AE56-4D92-9721-48EB77F15AB4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5301413-FCA5-4FD5-9FAD-2F205A3F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79BE607B-BB9C-4488-861D-0EC454B43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É imperioso que você esteja com Cristo a cada momento, a cada instante.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É vital estarmos com Cristo! É preciso ter atitude de prontidão e entrega diária a Jesus.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9BFFC3D1-14CB-49C2-B92D-C711837A2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9C9E4-64A3-42DE-BACC-FC9B43DB4756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61CE65F-A798-44F2-9FA1-B5A3A737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869F622A-B671-4014-9D53-6DCB2E4FF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A convicção religiosa de Pedro era tão superficial, que apenas a intervenção de uma criada foi suficiente para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ele negasse a Cristo.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Essa criada era a porteira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havia deixado Pedro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entrar. (João 18: 16 e 17).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Imagine a fé de Pedro, 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colocada à prova diante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grandes autoridades!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 a sua fé, meu amigo,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está?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7B9E2B9C-ACCF-4AA0-9C9A-3CB13C0ED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2A1BA4-CECC-4C98-8970-9BCBF73EADF6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E11F73FD-D8E6-48D7-9B93-394AAAD0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EBC6650D-4E38-4B92-AA08-5E28E8ED4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2"/>
            </a:pPr>
            <a:r>
              <a:rPr lang="pt-BR" altLang="zh-CN" sz="2100" b="1">
                <a:ea typeface="宋体" panose="02010600030101010101" pitchFamily="2" charset="-122"/>
              </a:rPr>
              <a:t>"... Não sei o que dizes”.  (Verso 70 ú.p).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"Quão pouco entendia Pedro de suas próprias fraquezas". C. Triunfante - MM 2002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-25 de setembro, pág. 274.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Que atitude negativa por parte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de Pedro! Todavia, quem de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nós também um dia não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negou a Cristo?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2.1. A atitude restauradora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de Cristo nesta noite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está presente. Amém! </a:t>
            </a:r>
            <a:endParaRPr lang="pt-BR" altLang="pt-BR" sz="1900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668</Words>
  <Application>Microsoft Office PowerPoint</Application>
  <PresentationFormat>Apresentação na tela (4:3)</PresentationFormat>
  <Paragraphs>110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宋体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177</cp:revision>
  <dcterms:created xsi:type="dcterms:W3CDTF">2006-11-09T00:57:52Z</dcterms:created>
  <dcterms:modified xsi:type="dcterms:W3CDTF">2019-11-26T14:33:17Z</dcterms:modified>
</cp:coreProperties>
</file>