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4" r:id="rId3"/>
    <p:sldId id="312" r:id="rId4"/>
    <p:sldId id="258" r:id="rId5"/>
    <p:sldId id="313" r:id="rId6"/>
    <p:sldId id="260" r:id="rId7"/>
    <p:sldId id="295" r:id="rId8"/>
    <p:sldId id="261" r:id="rId9"/>
    <p:sldId id="314" r:id="rId10"/>
    <p:sldId id="315" r:id="rId11"/>
    <p:sldId id="264" r:id="rId12"/>
    <p:sldId id="265" r:id="rId13"/>
    <p:sldId id="267" r:id="rId14"/>
    <p:sldId id="268" r:id="rId15"/>
    <p:sldId id="316" r:id="rId16"/>
    <p:sldId id="317" r:id="rId17"/>
    <p:sldId id="269" r:id="rId18"/>
    <p:sldId id="322" r:id="rId19"/>
    <p:sldId id="270" r:id="rId20"/>
    <p:sldId id="271" r:id="rId21"/>
    <p:sldId id="288" r:id="rId22"/>
    <p:sldId id="273" r:id="rId23"/>
    <p:sldId id="289" r:id="rId24"/>
    <p:sldId id="318" r:id="rId25"/>
    <p:sldId id="319" r:id="rId26"/>
    <p:sldId id="320" r:id="rId27"/>
    <p:sldId id="321" r:id="rId28"/>
    <p:sldId id="278" r:id="rId29"/>
    <p:sldId id="279" r:id="rId30"/>
    <p:sldId id="310" r:id="rId3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6600"/>
    <a:srgbClr val="006600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83CA47-6357-43D7-BA1E-98C30C9EFA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042FC95-ACB7-4AFB-AEE9-87F0C3A817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45A5BB8-6B65-44DB-B30B-672A6E1D2C5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ED1718F-C38D-4C26-B793-BFC002CEE8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49037C5-3D6B-4806-A847-1CA73B16B1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4E768D7-257F-4575-8304-0ADFDD3F6B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A1C28AF-88A2-470A-9F82-A4225B44C6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0B7DD35C-2440-4A85-8503-3713084053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57A9BAA2-F031-4DE7-8798-C1906668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www.4tons.com.br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0C6BF900-446C-4146-A721-E09052F77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8B6247-1D83-4669-9048-090299598784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7229F1-47AD-4B29-80FD-EB4C74A747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BF22F-82D0-41C8-B246-A4B308903E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4068221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CB3FDD-8013-4863-9C2E-DFB7E247DC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2135-EB32-4478-97DE-8CA7B3D8723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1109694"/>
      </p:ext>
    </p:extLst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94360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9436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C4CEB4-0757-4314-83F3-8A42D4F208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7541-328F-4140-A1F2-5171413E4B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3736117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EEBDD-04ED-46A7-8CD4-53508B93C6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6E04A-B099-4A63-B1DC-5522D3B3D8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2226267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94FAFD-6300-4241-9BE0-B6D6C18289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80B4-21DC-4A09-ADD1-1E2D378552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1471587"/>
      </p:ext>
    </p:extLst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261FCD-9670-4258-8700-90D9CF8BE6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B954-F789-425A-B082-AA801A65E7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5925849"/>
      </p:ext>
    </p:extLst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71897-6765-4CB8-8A5C-28B04FCAEA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041A6-DFDD-489C-85A6-0FAE4942E4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8203914"/>
      </p:ext>
    </p:extLst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9D5006C-5E99-4D14-8296-C6F5498E58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25538-1202-4E78-A921-BBCC0FDB2C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4311478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3C8871F-4FE6-4419-ABCC-5733B17143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CEC42-E89F-4851-8D4A-2F0D6C8299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2111722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C862BD-FB83-41B9-8D2C-A9015F7E0A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5D6B-65FA-4932-B6A2-B7A9182FC6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8720686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B1A32B-3FD8-40D0-95F4-D7FDF2F3C8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7517-0CCB-40A9-AA42-BAC93FCC27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8778880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E5788947-CEB4-43A4-A2B1-473FEF102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35000"/>
            <a:ext cx="822960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0C452F-B663-4317-AA4C-0E9D56A8BD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5" y="6496050"/>
            <a:ext cx="611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0128767-A9DE-4BC3-B45F-7F8D3FCE08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CC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rgbClr val="0066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kern="1200">
          <a:solidFill>
            <a:srgbClr val="99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3">
            <a:extLst>
              <a:ext uri="{FF2B5EF4-FFF2-40B4-BE49-F238E27FC236}">
                <a16:creationId xmlns:a16="http://schemas.microsoft.com/office/drawing/2014/main" id="{6062DDC9-C02B-468F-B744-2BF8E4A68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15A671-4646-4F0E-A5A0-A9E80E54AB29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3">
            <a:extLst>
              <a:ext uri="{FF2B5EF4-FFF2-40B4-BE49-F238E27FC236}">
                <a16:creationId xmlns:a16="http://schemas.microsoft.com/office/drawing/2014/main" id="{D2DD7647-841F-4984-BC17-7A6686C2D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C94456-CDAF-4748-A880-E8E3E6462F4A}" type="slidenum">
              <a:rPr lang="pt-BR" altLang="pt-BR"/>
              <a:pPr/>
              <a:t>10</a:t>
            </a:fld>
            <a:endParaRPr lang="pt-BR" altLang="pt-BR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D2D50BED-2715-463E-BF2C-1ED68228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id="{3CE5D893-3057-4A1A-B738-3D64519A6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Por três anos e meio, o Príncipe 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vida pregou, ensinou e curou.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Agora era hora de velar silêncio.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"Pilatos estava admirado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Seu porte..." DTN, pág. 726.</a:t>
            </a: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O Espírito Santo estava lutando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 o coração do fraco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Pilatos. (DTN, pág. 726).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4.1. Será que o Espírito Santo também está lutando com o seu coração?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>
            <a:extLst>
              <a:ext uri="{FF2B5EF4-FFF2-40B4-BE49-F238E27FC236}">
                <a16:creationId xmlns:a16="http://schemas.microsoft.com/office/drawing/2014/main" id="{16D098FD-8796-4836-A1DC-E9F353853E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804CE5-C31D-407C-A191-9176688B915A}" type="slidenum">
              <a:rPr lang="pt-BR" altLang="pt-BR"/>
              <a:pPr/>
              <a:t>11</a:t>
            </a:fld>
            <a:endParaRPr lang="pt-BR" altLang="pt-BR"/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D4F06CA5-D54B-413B-8EC6-627E43A26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>
            <a:extLst>
              <a:ext uri="{FF2B5EF4-FFF2-40B4-BE49-F238E27FC236}">
                <a16:creationId xmlns:a16="http://schemas.microsoft.com/office/drawing/2014/main" id="{CD70E74B-E286-4296-BCAE-00C5725D3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20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É chegada a festa da Páscoa,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 era costume como ato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meramente político, soltar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um prisioneiro.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20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Era como que um ato de anistia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aos presos, tendo em vista somente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ganhar a simpatia do povo judeu.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3">
            <a:extLst>
              <a:ext uri="{FF2B5EF4-FFF2-40B4-BE49-F238E27FC236}">
                <a16:creationId xmlns:a16="http://schemas.microsoft.com/office/drawing/2014/main" id="{86F63816-D5A8-45DF-97DC-038B90F3F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9C627E-D05B-4EEC-8659-50E29F6E7F72}" type="slidenum">
              <a:rPr lang="pt-BR" altLang="pt-BR"/>
              <a:pPr/>
              <a:t>12</a:t>
            </a:fld>
            <a:endParaRPr lang="pt-BR" altLang="pt-BR"/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B94F8171-F7BA-4C95-B5BB-80F619DE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>
            <a:extLst>
              <a:ext uri="{FF2B5EF4-FFF2-40B4-BE49-F238E27FC236}">
                <a16:creationId xmlns:a16="http://schemas.microsoft.com/office/drawing/2014/main" id="{2B0D675E-91DD-4263-9F98-EF0244770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25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Jesus, nesta noite, quer lhe dar um outro tipo de liberdade - a do pecado e sua culpa.</a:t>
            </a:r>
          </a:p>
          <a:p>
            <a:pPr marL="1981200" lvl="3" indent="-609600" eaLnBrk="1" hangingPunct="1">
              <a:lnSpc>
                <a:spcPct val="2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Você deseja aceitar? Você quer aceitar o perdão e a salvação?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3">
            <a:extLst>
              <a:ext uri="{FF2B5EF4-FFF2-40B4-BE49-F238E27FC236}">
                <a16:creationId xmlns:a16="http://schemas.microsoft.com/office/drawing/2014/main" id="{521CBE7C-2570-46EC-984B-27906E8EF9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8EDB84-61A4-4FC7-8934-BC3DBC31A853}" type="slidenum">
              <a:rPr lang="pt-BR" altLang="pt-BR"/>
              <a:pPr/>
              <a:t>13</a:t>
            </a:fld>
            <a:endParaRPr lang="pt-BR" altLang="pt-BR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9E71E7A5-D2C9-4903-BEE5-49FF43B25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41FDCC0B-5659-4C7B-9622-4B22DA02A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90000"/>
              </a:lnSpc>
              <a:buFontTx/>
              <a:buAutoNum type="alphaUcPeriod" startAt="4"/>
            </a:pPr>
            <a:r>
              <a:rPr lang="pt-BR" altLang="zh-CN" b="1">
                <a:ea typeface="宋体" panose="02010600030101010101" pitchFamily="2" charset="-122"/>
              </a:rPr>
              <a:t>"... Tinham eles um preso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muito conhecido, chamado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Barrabás". (Verso 16).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9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Barrabás também se chamava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Jesus. Barrabás era um salvador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político, que prometia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libertá-los do jugo romano.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3">
            <a:extLst>
              <a:ext uri="{FF2B5EF4-FFF2-40B4-BE49-F238E27FC236}">
                <a16:creationId xmlns:a16="http://schemas.microsoft.com/office/drawing/2014/main" id="{F37A2EB4-1DB3-4905-B0DE-7E9184D4E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2D18B6-2C32-4569-9E1F-B9509D13FCC1}" type="slidenum">
              <a:rPr lang="pt-BR" altLang="pt-BR"/>
              <a:pPr/>
              <a:t>14</a:t>
            </a:fld>
            <a:endParaRPr lang="pt-BR" altLang="pt-BR"/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3FF3BDB2-1F0F-4FA7-9494-74CFB9391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D7759FFB-F3AA-4A29-A06D-1147165C5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9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A quem você vai escolher nesta noite?</a:t>
            </a:r>
          </a:p>
          <a:p>
            <a:pPr marL="1981200" lvl="3" indent="-609600" eaLnBrk="1" hangingPunct="1">
              <a:lnSpc>
                <a:spcPct val="19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A quem você vai preferir agora?</a:t>
            </a:r>
          </a:p>
          <a:p>
            <a:pPr marL="2387600" lvl="4" indent="-558800" eaLnBrk="1" hangingPunct="1">
              <a:lnSpc>
                <a:spcPct val="19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Jesus Cristo ou Jesus Barrabás?</a:t>
            </a:r>
          </a:p>
          <a:p>
            <a:pPr marL="2387600" lvl="4" indent="-558800" eaLnBrk="1" hangingPunct="1">
              <a:lnSpc>
                <a:spcPct val="19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Deseja um libertador político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ou um libertador do jugo do pecado?</a:t>
            </a:r>
          </a:p>
          <a:p>
            <a:pPr marL="2387600" lvl="4" indent="-558800" eaLnBrk="1" hangingPunct="1">
              <a:lnSpc>
                <a:spcPct val="19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Se deseja um Libertador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da escravidão do pecado,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então é Jesus Cristo. 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>
            <a:extLst>
              <a:ext uri="{FF2B5EF4-FFF2-40B4-BE49-F238E27FC236}">
                <a16:creationId xmlns:a16="http://schemas.microsoft.com/office/drawing/2014/main" id="{7ED57A50-C794-4A39-A7F9-187251D94B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16AEFD-24B5-4179-B7DB-2856EA5A7ECE}" type="slidenum">
              <a:rPr lang="pt-BR" altLang="pt-BR"/>
              <a:pPr/>
              <a:t>15</a:t>
            </a:fld>
            <a:endParaRPr lang="pt-BR" altLang="pt-BR"/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E5072D00-AB07-4F4C-B247-CFAAAB2F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125BD297-B471-4758-93BC-105280888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3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"Barrabás e Cristo estavam lado a lado, e todo o universo celestial os contemplava. As pessoas olhavam para os dois". C. Triunfante -MM - 2002, 23 de setembro, pág. 272.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Jesus Barrabás era um ladrão e um assassino. Este foi o preferido da multidão, insuflada pelos líderes religiosos.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Jesus Barrabás afirmava ser ele o Messias. (DTN, pág. 733).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>
            <a:extLst>
              <a:ext uri="{FF2B5EF4-FFF2-40B4-BE49-F238E27FC236}">
                <a16:creationId xmlns:a16="http://schemas.microsoft.com/office/drawing/2014/main" id="{7AF47606-DA1C-4596-96CF-8AB111BC96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1EC0C5-49AF-4D66-90D1-4280C7457CE7}" type="slidenum">
              <a:rPr lang="pt-BR" altLang="pt-BR"/>
              <a:pPr/>
              <a:t>16</a:t>
            </a:fld>
            <a:endParaRPr lang="pt-BR" altLang="pt-BR"/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C1053A24-1CE5-412B-BE44-FFDD1D449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>
            <a:extLst>
              <a:ext uri="{FF2B5EF4-FFF2-40B4-BE49-F238E27FC236}">
                <a16:creationId xmlns:a16="http://schemas.microsoft.com/office/drawing/2014/main" id="{72ADC83B-2B9E-4CA8-9EA0-98C6A47ACB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8229600" cy="6451600"/>
          </a:xfrm>
        </p:spPr>
        <p:txBody>
          <a:bodyPr/>
          <a:lstStyle/>
          <a:p>
            <a:pPr marL="1574800" lvl="2" indent="-660400" eaLnBrk="1" hangingPunct="1">
              <a:lnSpc>
                <a:spcPct val="130000"/>
              </a:lnSpc>
              <a:buFontTx/>
              <a:buAutoNum type="arabicPeriod" startAt="4"/>
            </a:pPr>
            <a:r>
              <a:rPr lang="pt-BR" altLang="zh-CN">
                <a:ea typeface="宋体" panose="02010600030101010101" pitchFamily="2" charset="-122"/>
              </a:rPr>
              <a:t>A quem você deseja aceitar nesta noite?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4.1. A quem você escolherá como o seu libertador?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Jesus Cristo, é claro! Amém, por sua nobre escolha!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Jesus chamado, o Cristo, sem dúvidas.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Você quer aceitá-Lo como o seu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Libertador, como o seu Salvador?</a:t>
            </a:r>
          </a:p>
          <a:p>
            <a:pPr marL="1981200" lvl="3" indent="-609600" eaLnBrk="1" hangingPunct="1">
              <a:lnSpc>
                <a:spcPct val="13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4.2. Jesus Barrabás "era ladrão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homicida; representava Satanás".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DTN, pág. 739.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Qual será a nossa atitude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hoje à noite?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Deus interveio uma vez mais... </a:t>
            </a:r>
          </a:p>
          <a:p>
            <a:pPr marL="2387600" lvl="4" indent="-558800" eaLnBrk="1" hangingPunct="1">
              <a:lnSpc>
                <a:spcPct val="130000"/>
              </a:lnSpc>
              <a:buFont typeface="Times New Roman" panose="02020603050405020304" pitchFamily="18" charset="0"/>
              <a:buChar char="→"/>
            </a:pP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>
            <a:extLst>
              <a:ext uri="{FF2B5EF4-FFF2-40B4-BE49-F238E27FC236}">
                <a16:creationId xmlns:a16="http://schemas.microsoft.com/office/drawing/2014/main" id="{ECFE2E6B-C6A5-4FB1-8D78-E3D35E1DC7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8545E9-0D66-412A-8498-C6D29B65C65F}" type="slidenum">
              <a:rPr lang="pt-BR" altLang="pt-BR"/>
              <a:pPr/>
              <a:t>17</a:t>
            </a:fld>
            <a:endParaRPr lang="pt-BR" altLang="pt-BR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33FB52AC-8C98-48F8-969F-059B4104D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>
            <a:extLst>
              <a:ext uri="{FF2B5EF4-FFF2-40B4-BE49-F238E27FC236}">
                <a16:creationId xmlns:a16="http://schemas.microsoft.com/office/drawing/2014/main" id="{23BD0BA7-2225-450B-90F5-EAF22DA9F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210000"/>
              </a:lnSpc>
              <a:buFontTx/>
              <a:buAutoNum type="alphaUcPeriod" startAt="5"/>
            </a:pPr>
            <a:r>
              <a:rPr lang="pt-BR" altLang="zh-CN" b="1">
                <a:ea typeface="宋体" panose="02010600030101010101" pitchFamily="2" charset="-122"/>
              </a:rPr>
              <a:t>O sonho da mulher de Pilatos.</a:t>
            </a:r>
            <a:endParaRPr lang="pt-BR" altLang="zh-CN" sz="21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21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"... sua mulher mandou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dizer-lhe: Não te envolvas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 esse Justo..." (Verso 19),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ou melhor, não tenhas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culpa em seu sangue.</a:t>
            </a:r>
            <a:endParaRPr lang="pt-BR" altLang="pt-BR" sz="2400"/>
          </a:p>
        </p:txBody>
      </p:sp>
    </p:spTree>
  </p:cSld>
  <p:clrMapOvr>
    <a:masterClrMapping/>
  </p:clrMapOvr>
  <p:transition spd="med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>
            <a:extLst>
              <a:ext uri="{FF2B5EF4-FFF2-40B4-BE49-F238E27FC236}">
                <a16:creationId xmlns:a16="http://schemas.microsoft.com/office/drawing/2014/main" id="{EFDAFE66-CED9-438F-9C74-B9DB02E85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111EF5-3220-47FA-B810-81F3D2EC1005}" type="slidenum">
              <a:rPr lang="pt-BR" altLang="pt-BR"/>
              <a:pPr/>
              <a:t>18</a:t>
            </a:fld>
            <a:endParaRPr lang="pt-BR" altLang="pt-BR"/>
          </a:p>
        </p:txBody>
      </p:sp>
      <p:pic>
        <p:nvPicPr>
          <p:cNvPr id="21507" name="Picture 1026">
            <a:extLst>
              <a:ext uri="{FF2B5EF4-FFF2-40B4-BE49-F238E27FC236}">
                <a16:creationId xmlns:a16="http://schemas.microsoft.com/office/drawing/2014/main" id="{9A68186A-0E8D-482D-81B0-2CBDF782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27">
            <a:extLst>
              <a:ext uri="{FF2B5EF4-FFF2-40B4-BE49-F238E27FC236}">
                <a16:creationId xmlns:a16="http://schemas.microsoft.com/office/drawing/2014/main" id="{260AD984-7F4D-450A-9535-D2F65921A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 sz="2000">
                <a:ea typeface="宋体" panose="02010600030101010101" pitchFamily="2" charset="-122"/>
              </a:rPr>
              <a:t>1.1. A esposa de Pôncio Pilatos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fora visitada por um anjo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de Deus, e vira em sonho,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o Salvador.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 sz="2000">
                <a:ea typeface="宋体" panose="02010600030101010101" pitchFamily="2" charset="-122"/>
              </a:rPr>
              <a:t>1.2. Pilatos foi mais uma vez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vacilante e fraco, ao ler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a carta de sua esposa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"tremeu e ficou pálido...",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porém, teve medo da fúria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da multidão. (História</a:t>
            </a:r>
            <a:br>
              <a:rPr lang="pt-BR" altLang="zh-CN" sz="2000">
                <a:ea typeface="宋体" panose="02010600030101010101" pitchFamily="2" charset="-122"/>
              </a:rPr>
            </a:br>
            <a:r>
              <a:rPr lang="pt-BR" altLang="zh-CN" sz="2000">
                <a:ea typeface="宋体" panose="02010600030101010101" pitchFamily="2" charset="-122"/>
              </a:rPr>
              <a:t>da Redenção, pág. 217). </a:t>
            </a:r>
            <a:endParaRPr lang="pt-BR" altLang="pt-BR" sz="2000"/>
          </a:p>
        </p:txBody>
      </p:sp>
    </p:spTree>
  </p:cSld>
  <p:clrMapOvr>
    <a:masterClrMapping/>
  </p:clrMapOvr>
  <p:transition spd="med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3">
            <a:extLst>
              <a:ext uri="{FF2B5EF4-FFF2-40B4-BE49-F238E27FC236}">
                <a16:creationId xmlns:a16="http://schemas.microsoft.com/office/drawing/2014/main" id="{70DECE04-1975-4AF4-946F-AC347F83B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52368B-959C-4B43-AD89-E30C0BDD904E}" type="slidenum">
              <a:rPr lang="pt-BR" altLang="pt-BR"/>
              <a:pPr/>
              <a:t>19</a:t>
            </a:fld>
            <a:endParaRPr lang="pt-BR" altLang="pt-BR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B005F7CF-268B-4959-A4FC-975388B36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>
            <a:extLst>
              <a:ext uri="{FF2B5EF4-FFF2-40B4-BE49-F238E27FC236}">
                <a16:creationId xmlns:a16="http://schemas.microsoft.com/office/drawing/2014/main" id="{A8124517-218F-4E2F-9384-71ADC1B9D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8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Hoje à noite devemos escolher a Jesus Cristo, como o Rei dos reis e Senhor dos senhores. </a:t>
            </a:r>
          </a:p>
          <a:p>
            <a:pPr marL="1981200" lvl="3" indent="-609600" eaLnBrk="1" hangingPunct="1">
              <a:lnSpc>
                <a:spcPct val="18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Não espere ter um sonho de Deus, para chegar à conclusão de que Jesus Cristo é o Filho de Deus!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0EFBC2B7-CB49-4046-87F8-38ADF4BF2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E48842-9D07-4EB1-8805-29BBF3EB31F1}" type="slidenum">
              <a:rPr lang="pt-BR" altLang="pt-BR"/>
              <a:pPr/>
              <a:t>2</a:t>
            </a:fld>
            <a:endParaRPr lang="pt-BR" altLang="pt-BR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49D36237-2D10-46AC-8978-088839F8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4E2F3ACF-7B6F-46A5-BBCA-DAEC5C196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70000"/>
              </a:lnSpc>
              <a:buFontTx/>
              <a:buAutoNum type="romanUcPeriod"/>
            </a:pPr>
            <a:r>
              <a:rPr lang="pt-BR" altLang="zh-CN" b="1">
                <a:ea typeface="宋体" panose="02010600030101010101" pitchFamily="2" charset="-122"/>
              </a:rPr>
              <a:t>QUEM ERA O GOVERNADOR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PÔNCIO PILATOS?</a:t>
            </a:r>
            <a:endParaRPr lang="pt-BR" altLang="zh-CN" sz="25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7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Pilatos era o procurador romano; o governador romano da Judéia.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Pilatos fora designado para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esta posição por Tibério em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26 a.D. e seu quartel general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era em Cesaréia.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>
            <a:extLst>
              <a:ext uri="{FF2B5EF4-FFF2-40B4-BE49-F238E27FC236}">
                <a16:creationId xmlns:a16="http://schemas.microsoft.com/office/drawing/2014/main" id="{EDFC737A-F5AB-4C13-8C24-82C410AF8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FC652B-40FF-4CC7-BFC7-6260AABA5D93}" type="slidenum">
              <a:rPr lang="pt-BR" altLang="pt-BR"/>
              <a:pPr/>
              <a:t>20</a:t>
            </a:fld>
            <a:endParaRPr lang="pt-BR" altLang="pt-BR"/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3F8CF321-B7A6-4C7E-B260-C1BD3661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>
            <a:extLst>
              <a:ext uri="{FF2B5EF4-FFF2-40B4-BE49-F238E27FC236}">
                <a16:creationId xmlns:a16="http://schemas.microsoft.com/office/drawing/2014/main" id="{76C3A6C4-1717-4F8A-A270-256E96F3C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lphaUcPeriod" startAt="6"/>
            </a:pPr>
            <a:r>
              <a:rPr lang="pt-BR" altLang="zh-CN" b="1">
                <a:ea typeface="宋体" panose="02010600030101010101" pitchFamily="2" charset="-122"/>
              </a:rPr>
              <a:t>"... Os principais sacerdotes... persuadiram o povo a que pedisse Barrabás e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fizesse morrer Jesus". (Verso 20).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Assim também serão, nos últimos dias, momentos antes da segunda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vinda do Messias.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1.1. A história se repetirá!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Preparemo-nos para esse dia!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Qual será a sua atitude? </a:t>
            </a:r>
          </a:p>
        </p:txBody>
      </p:sp>
    </p:spTree>
  </p:cSld>
  <p:clrMapOvr>
    <a:masterClrMapping/>
  </p:clrMapOvr>
  <p:transition spd="med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3">
            <a:extLst>
              <a:ext uri="{FF2B5EF4-FFF2-40B4-BE49-F238E27FC236}">
                <a16:creationId xmlns:a16="http://schemas.microsoft.com/office/drawing/2014/main" id="{E3B4B26E-DF32-4D12-A808-233E450139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C0C1D5-C690-4894-80C5-F04AE93D009F}" type="slidenum">
              <a:rPr lang="pt-BR" altLang="pt-BR"/>
              <a:pPr/>
              <a:t>21</a:t>
            </a:fld>
            <a:endParaRPr lang="pt-BR" altLang="pt-BR"/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75050D80-6D54-4B35-A8D1-BE47E69F8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>
            <a:extLst>
              <a:ext uri="{FF2B5EF4-FFF2-40B4-BE49-F238E27FC236}">
                <a16:creationId xmlns:a16="http://schemas.microsoft.com/office/drawing/2014/main" id="{A56F2983-8457-4B4C-8618-0977E67A5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"Qual dos dois quereis" aceitar agora? Jesus, chamado Cristo!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Não saia deste julgamento espiritual, sem tomar uma atitude positiva. Não se retire sem fazer a sua escolha por Cristo.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>
            <a:extLst>
              <a:ext uri="{FF2B5EF4-FFF2-40B4-BE49-F238E27FC236}">
                <a16:creationId xmlns:a16="http://schemas.microsoft.com/office/drawing/2014/main" id="{B27A8C72-4BEF-46E1-B95F-7B317FAE1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939993-8B01-45C2-B297-DC6D90314BB6}" type="slidenum">
              <a:rPr lang="pt-BR" altLang="pt-BR"/>
              <a:pPr/>
              <a:t>22</a:t>
            </a:fld>
            <a:endParaRPr lang="pt-BR" altLang="pt-BR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48B173D9-3A0B-4B9C-BBED-E2BFEB692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>
            <a:extLst>
              <a:ext uri="{FF2B5EF4-FFF2-40B4-BE49-F238E27FC236}">
                <a16:creationId xmlns:a16="http://schemas.microsoft.com/office/drawing/2014/main" id="{3C882210-3F8C-4DFF-9803-C24067926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200000"/>
              </a:lnSpc>
              <a:buFontTx/>
              <a:buAutoNum type="alphaUcPeriod" startAt="7"/>
            </a:pPr>
            <a:r>
              <a:rPr lang="pt-BR" altLang="zh-CN" b="1">
                <a:ea typeface="宋体" panose="02010600030101010101" pitchFamily="2" charset="-122"/>
              </a:rPr>
              <a:t>Esta noite, "que farei,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então de Jesus, chamado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Cristo"? Deve ser essa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a nossa pergunta!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20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 escolha é sua, inteiramente sua!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o momento da decisão já chegou...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Por que você se demora...?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3">
            <a:extLst>
              <a:ext uri="{FF2B5EF4-FFF2-40B4-BE49-F238E27FC236}">
                <a16:creationId xmlns:a16="http://schemas.microsoft.com/office/drawing/2014/main" id="{27528991-627F-4F4E-ADFA-25AA3233C0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428E1F-8A42-4480-B486-FE2C10FA3D2F}" type="slidenum">
              <a:rPr lang="pt-BR" altLang="pt-BR"/>
              <a:pPr/>
              <a:t>23</a:t>
            </a:fld>
            <a:endParaRPr lang="pt-BR" altLang="pt-BR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2F532750-93CE-4836-B202-F5BF1A90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id="{7CF020DD-92C5-44E0-B8CD-89CD2BC92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220000"/>
              </a:lnSpc>
              <a:buFontTx/>
              <a:buAutoNum type="arabicPeriod" startAt="2"/>
            </a:pPr>
            <a:r>
              <a:rPr lang="pt-BR" altLang="zh-CN" sz="2500">
                <a:ea typeface="宋体" panose="02010600030101010101" pitchFamily="2" charset="-122"/>
              </a:rPr>
              <a:t>Que farei com Cristo?</a:t>
            </a:r>
          </a:p>
          <a:p>
            <a:pPr marL="1981200" lvl="3" indent="-609600" eaLnBrk="1" hangingPunct="1">
              <a:lnSpc>
                <a:spcPct val="22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2.1. Aceite-O até o fim!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Abra seu coração agora,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neste momento! E deixe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paz de Jesus inundar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sua alma!</a:t>
            </a:r>
          </a:p>
          <a:p>
            <a:pPr marL="2387600" lvl="4" indent="-558800" eaLnBrk="1" hangingPunct="1">
              <a:lnSpc>
                <a:spcPct val="22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Não podemos pecar por omissão.</a:t>
            </a:r>
          </a:p>
        </p:txBody>
      </p:sp>
    </p:spTree>
  </p:cSld>
  <p:clrMapOvr>
    <a:masterClrMapping/>
  </p:clrMapOvr>
  <p:transition spd="med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3">
            <a:extLst>
              <a:ext uri="{FF2B5EF4-FFF2-40B4-BE49-F238E27FC236}">
                <a16:creationId xmlns:a16="http://schemas.microsoft.com/office/drawing/2014/main" id="{FCC7369F-F462-41B8-8209-F961BBBF8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E189F3-C899-43C1-A49C-7F348F5C9466}" type="slidenum">
              <a:rPr lang="pt-BR" altLang="pt-BR"/>
              <a:pPr/>
              <a:t>24</a:t>
            </a:fld>
            <a:endParaRPr lang="pt-BR" altLang="pt-BR"/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49580550-B46E-46A3-BEC3-71F24BF0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>
            <a:extLst>
              <a:ext uri="{FF2B5EF4-FFF2-40B4-BE49-F238E27FC236}">
                <a16:creationId xmlns:a16="http://schemas.microsoft.com/office/drawing/2014/main" id="{D18D1898-90C6-425D-8A9C-BC28DCBCF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200000"/>
              </a:lnSpc>
              <a:buFontTx/>
              <a:buAutoNum type="alphaUcPeriod" startAt="8"/>
            </a:pPr>
            <a:r>
              <a:rPr lang="pt-BR" altLang="zh-CN" b="1">
                <a:ea typeface="宋体" panose="02010600030101010101" pitchFamily="2" charset="-122"/>
              </a:rPr>
              <a:t>"... Pilatos mandando vir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água, lavou as mãos... ".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(Verso 24).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20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O ato de lavar as mãos era um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costume judaico, que quando usado legitimamente; não era este o caso; era símbolo de absolvição de um homem inocente.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3">
            <a:extLst>
              <a:ext uri="{FF2B5EF4-FFF2-40B4-BE49-F238E27FC236}">
                <a16:creationId xmlns:a16="http://schemas.microsoft.com/office/drawing/2014/main" id="{1E17A4A6-541D-43A9-9974-0A17AD5C8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59032D-B9E5-4233-9F03-C0447FD6C64E}" type="slidenum">
              <a:rPr lang="pt-BR" altLang="pt-BR"/>
              <a:pPr/>
              <a:t>25</a:t>
            </a:fld>
            <a:endParaRPr lang="pt-BR" altLang="pt-BR"/>
          </a:p>
        </p:txBody>
      </p:sp>
      <p:pic>
        <p:nvPicPr>
          <p:cNvPr id="28675" name="Picture 5">
            <a:extLst>
              <a:ext uri="{FF2B5EF4-FFF2-40B4-BE49-F238E27FC236}">
                <a16:creationId xmlns:a16="http://schemas.microsoft.com/office/drawing/2014/main" id="{4755CC4F-2B72-4940-8012-8C49DF95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>
            <a:extLst>
              <a:ext uri="{FF2B5EF4-FFF2-40B4-BE49-F238E27FC236}">
                <a16:creationId xmlns:a16="http://schemas.microsoft.com/office/drawing/2014/main" id="{EE33DAE1-29F8-4D8C-BD65-C7F837D0C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35000"/>
            <a:ext cx="8382000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21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"Sua vacilação e indecisão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foram sua ruína... Manteve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sua posição e honra... Pilatos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morreu muito tempo depois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da crucifixão, ferido em seu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orgulho e atormentado de remorsos".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Vida de Jesus, pág. 22.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3">
            <a:extLst>
              <a:ext uri="{FF2B5EF4-FFF2-40B4-BE49-F238E27FC236}">
                <a16:creationId xmlns:a16="http://schemas.microsoft.com/office/drawing/2014/main" id="{2ADBFE3F-2841-40F5-BE94-8B2F041B2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50E637-F8A8-4159-A280-F381DBF99E2E}" type="slidenum">
              <a:rPr lang="pt-BR" altLang="pt-BR"/>
              <a:pPr/>
              <a:t>26</a:t>
            </a:fld>
            <a:endParaRPr lang="pt-BR" altLang="pt-BR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9CED8F7B-25D3-4E34-A1F6-33972D89F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>
            <a:extLst>
              <a:ext uri="{FF2B5EF4-FFF2-40B4-BE49-F238E27FC236}">
                <a16:creationId xmlns:a16="http://schemas.microsoft.com/office/drawing/2014/main" id="{1FB00282-1255-45FD-B8CB-67F355B02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8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Hoje é o dia da sua decisão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ao lado de Jesus Cristo!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Não vacile! A hora chegou!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Estou orando por você...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Estamos orando por você!</a:t>
            </a:r>
          </a:p>
          <a:p>
            <a:pPr marL="1981200" lvl="3" indent="-609600" eaLnBrk="1" hangingPunct="1">
              <a:lnSpc>
                <a:spcPct val="180000"/>
              </a:lnSpc>
              <a:buFontTx/>
              <a:buChar char="•"/>
            </a:pPr>
            <a:r>
              <a:rPr lang="pt-BR" altLang="pt-BR"/>
              <a:t>3.1. </a:t>
            </a:r>
            <a:r>
              <a:rPr lang="pt-BR" altLang="zh-CN">
                <a:ea typeface="宋体" panose="02010600030101010101" pitchFamily="2" charset="-122"/>
              </a:rPr>
              <a:t>"... Pilatos soltou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Barrabás, ...e após haver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acoitado a Jesus, entregou-O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para ser crucificado". (Verso 26).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>
            <a:extLst>
              <a:ext uri="{FF2B5EF4-FFF2-40B4-BE49-F238E27FC236}">
                <a16:creationId xmlns:a16="http://schemas.microsoft.com/office/drawing/2014/main" id="{34EE448C-19AB-4E70-A240-9EACC1ABB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BE0FD-B046-4553-9E4D-ABD86C71B5E2}" type="slidenum">
              <a:rPr lang="pt-BR" altLang="pt-BR"/>
              <a:pPr/>
              <a:t>27</a:t>
            </a:fld>
            <a:endParaRPr lang="pt-BR" altLang="pt-BR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EDC79B3F-84EA-4986-96B3-6CA9CF44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>
            <a:extLst>
              <a:ext uri="{FF2B5EF4-FFF2-40B4-BE49-F238E27FC236}">
                <a16:creationId xmlns:a16="http://schemas.microsoft.com/office/drawing/2014/main" id="{09F6B39E-16FA-4CD5-8881-A6867A480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81200" lvl="3" indent="-609600" eaLnBrk="1" hangingPunct="1">
              <a:lnSpc>
                <a:spcPct val="270000"/>
              </a:lnSpc>
              <a:buFontTx/>
              <a:buChar char="•"/>
            </a:pPr>
            <a:r>
              <a:rPr lang="pt-BR" altLang="pt-BR"/>
              <a:t>3.2. </a:t>
            </a:r>
            <a:r>
              <a:rPr lang="pt-BR" altLang="zh-CN">
                <a:ea typeface="宋体" panose="02010600030101010101" pitchFamily="2" charset="-122"/>
              </a:rPr>
              <a:t>Jesus foi açoitado e humilhado, cuspido, esbofeteado e escarnecido, por uma razão: salvar você e a mim!</a:t>
            </a:r>
          </a:p>
          <a:p>
            <a:pPr marL="2387600" lvl="4" indent="-558800" eaLnBrk="1" hangingPunct="1">
              <a:lnSpc>
                <a:spcPct val="270000"/>
              </a:lnSpc>
              <a:buFont typeface="Times New Roman" panose="02020603050405020304" pitchFamily="18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Foi por você também!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3">
            <a:extLst>
              <a:ext uri="{FF2B5EF4-FFF2-40B4-BE49-F238E27FC236}">
                <a16:creationId xmlns:a16="http://schemas.microsoft.com/office/drawing/2014/main" id="{BFDAEEA5-5F70-4754-B97D-B6A8D9B98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52C374-28C3-4BB8-9C5C-21DCC2ADBDDA}" type="slidenum">
              <a:rPr lang="pt-BR" altLang="pt-BR"/>
              <a:pPr/>
              <a:t>28</a:t>
            </a:fld>
            <a:endParaRPr lang="pt-BR" altLang="pt-BR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DF2EDCFE-18DC-4B64-BFD2-C0F17795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>
            <a:extLst>
              <a:ext uri="{FF2B5EF4-FFF2-40B4-BE49-F238E27FC236}">
                <a16:creationId xmlns:a16="http://schemas.microsoft.com/office/drawing/2014/main" id="{8E7D2118-EB73-46A8-9B15-0C8A37C7A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70000"/>
              </a:lnSpc>
              <a:buFontTx/>
              <a:buAutoNum type="romanUcPeriod" startAt="3"/>
            </a:pPr>
            <a:r>
              <a:rPr lang="pt-BR" altLang="zh-CN" b="1">
                <a:ea typeface="宋体" panose="02010600030101010101" pitchFamily="2" charset="-122"/>
              </a:rPr>
              <a:t>QUAIS FORAM AS ATITUDES DO SALVADOR, DIANTE DO GOVERNADOR?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7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Suportou as acusações como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o Príncipe, Filho de Deus.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Seguiu a Sua senda, rumo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ao Monte Calvário, como ovelha muda.</a:t>
            </a: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Foi rejeitado pelos Seus,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porém, amou-os até o fim.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3">
            <a:extLst>
              <a:ext uri="{FF2B5EF4-FFF2-40B4-BE49-F238E27FC236}">
                <a16:creationId xmlns:a16="http://schemas.microsoft.com/office/drawing/2014/main" id="{4E9DD52C-93CE-4EE9-BDA5-22B69D937C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3B294A-EE41-4A06-9041-14743EBBED90}" type="slidenum">
              <a:rPr lang="pt-BR" altLang="pt-BR"/>
              <a:pPr/>
              <a:t>29</a:t>
            </a:fld>
            <a:endParaRPr lang="pt-BR" altLang="pt-BR"/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16DEC6D4-4599-43BA-9E56-DEE0E5354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">
            <a:extLst>
              <a:ext uri="{FF2B5EF4-FFF2-40B4-BE49-F238E27FC236}">
                <a16:creationId xmlns:a16="http://schemas.microsoft.com/office/drawing/2014/main" id="{D5B37D37-19B5-4279-9D38-E634A4025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3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Foi trocado por um ladrão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 assassino. Carregou a cruz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de Barrabás, e os amou até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o último suspiro. Que amor é esse?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Foi escarnecido pelos principais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líderes judaicos. Porém,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amou-os até o fim.</a:t>
            </a: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O Rei do Universo foi trocado por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um ladrão e assassino. Aquele que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comanda o Universo inteiro está 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mercê de um líder fraco e indeciso.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>
            <a:extLst>
              <a:ext uri="{FF2B5EF4-FFF2-40B4-BE49-F238E27FC236}">
                <a16:creationId xmlns:a16="http://schemas.microsoft.com/office/drawing/2014/main" id="{B554E54E-471B-4CFA-83FB-E4113B97C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9CDBEF-F450-4372-90B7-7AE3CBD2CE80}" type="slidenum">
              <a:rPr lang="pt-BR" altLang="pt-BR"/>
              <a:pPr/>
              <a:t>3</a:t>
            </a:fld>
            <a:endParaRPr lang="pt-BR" altLang="pt-BR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A7C418A4-7AA7-441C-B49C-E8234E78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>
            <a:extLst>
              <a:ext uri="{FF2B5EF4-FFF2-40B4-BE49-F238E27FC236}">
                <a16:creationId xmlns:a16="http://schemas.microsoft.com/office/drawing/2014/main" id="{241CD7AC-A66D-4339-82E7-C6CEFDB58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2"/>
            </a:pPr>
            <a:r>
              <a:rPr lang="pt-BR" altLang="zh-CN" sz="2200">
                <a:ea typeface="宋体" panose="02010600030101010101" pitchFamily="2" charset="-122"/>
              </a:rPr>
              <a:t>Pilatos tinha o poder de vida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e de morte em suas mãos.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2"/>
            </a:pPr>
            <a:r>
              <a:rPr lang="pt-BR" altLang="zh-CN" sz="2200">
                <a:ea typeface="宋体" panose="02010600030101010101" pitchFamily="2" charset="-122"/>
              </a:rPr>
              <a:t>Pilatos indicava o sumo sacerdote.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2"/>
            </a:pPr>
            <a:r>
              <a:rPr lang="pt-BR" altLang="zh-CN" sz="2200">
                <a:ea typeface="宋体" panose="02010600030101010101" pitchFamily="2" charset="-122"/>
              </a:rPr>
              <a:t>Pôncio Pilatos foi um governador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fraco e cheio de caprichos pessoais.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2"/>
            </a:pPr>
            <a:r>
              <a:rPr lang="pt-BR" altLang="zh-CN" sz="2200">
                <a:ea typeface="宋体" panose="02010600030101010101" pitchFamily="2" charset="-122"/>
              </a:rPr>
              <a:t>Pilatos tinha um palácio em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Jerusalém e estava na cidade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por ocasião da Festa da Páscoa.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2"/>
            </a:pPr>
            <a:r>
              <a:rPr lang="pt-BR" altLang="zh-CN" sz="2200">
                <a:ea typeface="宋体" panose="02010600030101010101" pitchFamily="2" charset="-122"/>
              </a:rPr>
              <a:t>Para Ellen G. White: "... O fraco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e vacilante Pilatos...”</a:t>
            </a:r>
            <a:br>
              <a:rPr lang="pt-BR" altLang="zh-CN" sz="2200">
                <a:ea typeface="宋体" panose="02010600030101010101" pitchFamily="2" charset="-122"/>
              </a:rPr>
            </a:br>
            <a:r>
              <a:rPr lang="pt-BR" altLang="zh-CN" sz="2200">
                <a:ea typeface="宋体" panose="02010600030101010101" pitchFamily="2" charset="-122"/>
              </a:rPr>
              <a:t>DTN, pág. 724.</a:t>
            </a:r>
            <a:endParaRPr lang="pt-BR" altLang="pt-BR" sz="2200"/>
          </a:p>
        </p:txBody>
      </p:sp>
    </p:spTree>
  </p:cSld>
  <p:clrMapOvr>
    <a:masterClrMapping/>
  </p:clrMapOvr>
  <p:transition spd="med">
    <p:strips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3">
            <a:extLst>
              <a:ext uri="{FF2B5EF4-FFF2-40B4-BE49-F238E27FC236}">
                <a16:creationId xmlns:a16="http://schemas.microsoft.com/office/drawing/2014/main" id="{F75670E2-663D-4AC4-8B90-3DB1DEC94E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8E432-97D5-46A1-B3BE-E47263F17366}" type="slidenum">
              <a:rPr lang="pt-BR" altLang="pt-BR"/>
              <a:pPr/>
              <a:t>30</a:t>
            </a:fld>
            <a:endParaRPr lang="pt-BR" altLang="pt-BR"/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477FB03E-7757-48BF-936F-487C55A6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>
            <a:extLst>
              <a:ext uri="{FF2B5EF4-FFF2-40B4-BE49-F238E27FC236}">
                <a16:creationId xmlns:a16="http://schemas.microsoft.com/office/drawing/2014/main" id="{D8C7E35D-2C5C-4F83-9C09-82412B280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20000"/>
              </a:lnSpc>
              <a:buFontTx/>
              <a:buAutoNum type="alphaUcPeriod" startAt="3"/>
            </a:pPr>
            <a:r>
              <a:rPr lang="pt-BR" altLang="zh-CN" sz="2300" b="1">
                <a:ea typeface="宋体" panose="02010600030101010101" pitchFamily="2" charset="-122"/>
              </a:rPr>
              <a:t>Foi declarado inocente, mas mesmo assim teve que morrer, para você viver!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20000"/>
              </a:lnSpc>
              <a:buFontTx/>
              <a:buAutoNum type="arabicPeriod"/>
            </a:pPr>
            <a:r>
              <a:rPr lang="pt-BR" altLang="zh-CN" sz="2100">
                <a:ea typeface="宋体" panose="02010600030101010101" pitchFamily="2" charset="-122"/>
              </a:rPr>
              <a:t>O que vamos fazer com Jesus,</a:t>
            </a:r>
            <a:br>
              <a:rPr lang="pt-BR" altLang="zh-CN" sz="2100">
                <a:ea typeface="宋体" panose="02010600030101010101" pitchFamily="2" charset="-122"/>
              </a:rPr>
            </a:br>
            <a:r>
              <a:rPr lang="pt-BR" altLang="zh-CN" sz="2100">
                <a:ea typeface="宋体" panose="02010600030101010101" pitchFamily="2" charset="-122"/>
              </a:rPr>
              <a:t>chamado Cristo, nesta noite?</a:t>
            </a:r>
          </a:p>
          <a:p>
            <a:pPr marL="1981200" lvl="3" indent="-609600" eaLnBrk="1" hangingPunct="1">
              <a:lnSpc>
                <a:spcPct val="120000"/>
              </a:lnSpc>
              <a:buFontTx/>
              <a:buChar char="•"/>
            </a:pPr>
            <a:r>
              <a:rPr lang="pt-BR" altLang="zh-CN" sz="1900">
                <a:ea typeface="宋体" panose="02010600030101010101" pitchFamily="2" charset="-122"/>
              </a:rPr>
              <a:t>1.1. Vamos amá-Lo!</a:t>
            </a:r>
          </a:p>
          <a:p>
            <a:pPr marL="1981200" lvl="3" indent="-609600" eaLnBrk="1" hangingPunct="1">
              <a:lnSpc>
                <a:spcPct val="120000"/>
              </a:lnSpc>
              <a:buFontTx/>
              <a:buChar char="•"/>
            </a:pPr>
            <a:r>
              <a:rPr lang="pt-BR" altLang="zh-CN" sz="1900">
                <a:ea typeface="宋体" panose="02010600030101010101" pitchFamily="2" charset="-122"/>
              </a:rPr>
              <a:t>1.2. Vamos segui-Lo!</a:t>
            </a:r>
          </a:p>
          <a:p>
            <a:pPr marL="1981200" lvl="3" indent="-609600" eaLnBrk="1" hangingPunct="1">
              <a:lnSpc>
                <a:spcPct val="120000"/>
              </a:lnSpc>
              <a:buFontTx/>
              <a:buChar char="•"/>
            </a:pPr>
            <a:r>
              <a:rPr lang="pt-BR" altLang="zh-CN" sz="1900">
                <a:ea typeface="宋体" panose="02010600030101010101" pitchFamily="2" charset="-122"/>
              </a:rPr>
              <a:t>1.3. Vamos anunciá-Lo ao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mundo que, por enquanto,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prefere Barrabás.</a:t>
            </a:r>
          </a:p>
          <a:p>
            <a:pPr marL="1981200" lvl="3" indent="-609600" eaLnBrk="1" hangingPunct="1">
              <a:lnSpc>
                <a:spcPct val="120000"/>
              </a:lnSpc>
              <a:buFontTx/>
              <a:buChar char="•"/>
            </a:pPr>
            <a:r>
              <a:rPr lang="pt-BR" altLang="zh-CN" sz="1900">
                <a:ea typeface="宋体" panose="02010600030101010101" pitchFamily="2" charset="-122"/>
              </a:rPr>
              <a:t>1.4. Em vez de lavar as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mãos, lavemos as nossas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vestiduras no sangue do</a:t>
            </a:r>
            <a:br>
              <a:rPr lang="pt-BR" altLang="zh-CN" sz="1900">
                <a:ea typeface="宋体" panose="02010600030101010101" pitchFamily="2" charset="-122"/>
              </a:rPr>
            </a:br>
            <a:r>
              <a:rPr lang="pt-BR" altLang="zh-CN" sz="1900">
                <a:ea typeface="宋体" panose="02010600030101010101" pitchFamily="2" charset="-122"/>
              </a:rPr>
              <a:t>Cordeiro de Deus.</a:t>
            </a:r>
          </a:p>
          <a:p>
            <a:pPr marL="1981200" lvl="3" indent="-609600" eaLnBrk="1" hangingPunct="1">
              <a:lnSpc>
                <a:spcPct val="120000"/>
              </a:lnSpc>
              <a:buFontTx/>
              <a:buChar char="•"/>
            </a:pPr>
            <a:r>
              <a:rPr lang="pt-BR" altLang="zh-CN" sz="1900">
                <a:ea typeface="宋体" panose="02010600030101010101" pitchFamily="2" charset="-122"/>
              </a:rPr>
              <a:t>1.5. Eu quero orar por você, agora... </a:t>
            </a:r>
            <a:endParaRPr lang="pt-BR" altLang="pt-BR" sz="1900"/>
          </a:p>
        </p:txBody>
      </p:sp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3">
            <a:extLst>
              <a:ext uri="{FF2B5EF4-FFF2-40B4-BE49-F238E27FC236}">
                <a16:creationId xmlns:a16="http://schemas.microsoft.com/office/drawing/2014/main" id="{F4AC21A3-D465-4E91-9DDF-D7A1B81E6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0346E4-F097-4AD6-9CD6-2756DCAE646A}" type="slidenum">
              <a:rPr lang="pt-BR" altLang="pt-BR"/>
              <a:pPr/>
              <a:t>4</a:t>
            </a:fld>
            <a:endParaRPr lang="pt-BR" altLang="pt-BR"/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C714580D-F298-4641-8EDE-C0D0AAE7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id="{87BDC6E4-B61D-4A4A-AEEF-EC23B2219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lnSpc>
                <a:spcPct val="20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Jesus estava a caminho do Gólgota.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E contra Cristo foram cometidas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várias falhas no Seu julgamento.</a:t>
            </a:r>
            <a:endParaRPr lang="pt-BR" altLang="zh-CN">
              <a:ea typeface="宋体" panose="02010600030101010101" pitchFamily="2" charset="-122"/>
            </a:endParaRPr>
          </a:p>
          <a:p>
            <a:pPr marL="1409700" lvl="2" indent="-495300" eaLnBrk="1" hangingPunct="1">
              <a:lnSpc>
                <a:spcPct val="20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Durante esta semana especial estamos vivenciando as atitudes do Salvador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em Sua última semana.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>
            <a:extLst>
              <a:ext uri="{FF2B5EF4-FFF2-40B4-BE49-F238E27FC236}">
                <a16:creationId xmlns:a16="http://schemas.microsoft.com/office/drawing/2014/main" id="{125563B0-B328-4E81-ACC6-D4F2178A3D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6C43F7-C409-42C9-89A1-867B6D7D9412}" type="slidenum">
              <a:rPr lang="pt-BR" altLang="pt-BR"/>
              <a:pPr/>
              <a:t>5</a:t>
            </a:fld>
            <a:endParaRPr lang="pt-BR" altLang="pt-BR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4D446B1F-0604-419A-A4F5-8167E2FF3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C45FA172-43C5-44BC-8FCA-B5FC44CCD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409700" lvl="2" indent="-495300" eaLnBrk="1" hangingPunct="1">
              <a:lnSpc>
                <a:spcPct val="17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Quais foram as atitudes do Salvador, diante do governador Pôncio Pilatos?</a:t>
            </a:r>
          </a:p>
          <a:p>
            <a:pPr marL="1409700" lvl="2" indent="-495300" eaLnBrk="1" hangingPunct="1">
              <a:lnSpc>
                <a:spcPct val="17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Queridos amigos, o que vamos fazer com Jesus chamado Cristo, nesta noite? </a:t>
            </a:r>
          </a:p>
          <a:p>
            <a:pPr marL="1828800" lvl="3" indent="-457200" eaLnBrk="1" hangingPunct="1">
              <a:lnSpc>
                <a:spcPct val="170000"/>
              </a:lnSpc>
            </a:pPr>
            <a:r>
              <a:rPr lang="pt-BR" altLang="zh-CN">
                <a:ea typeface="宋体" panose="02010600030101010101" pitchFamily="2" charset="-122"/>
              </a:rPr>
              <a:t>3.1. Qual será a sua atitude?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quem você escolherá?</a:t>
            </a:r>
          </a:p>
          <a:p>
            <a:pPr marL="1828800" lvl="3" indent="-457200" eaLnBrk="1" hangingPunct="1">
              <a:lnSpc>
                <a:spcPct val="170000"/>
              </a:lnSpc>
            </a:pPr>
            <a:r>
              <a:rPr lang="pt-BR" altLang="zh-CN">
                <a:ea typeface="宋体" panose="02010600030101010101" pitchFamily="2" charset="-122"/>
              </a:rPr>
              <a:t>3.2. Entremos na sala de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audiência de Pilatos,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junto com Jesus...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>
            <a:extLst>
              <a:ext uri="{FF2B5EF4-FFF2-40B4-BE49-F238E27FC236}">
                <a16:creationId xmlns:a16="http://schemas.microsoft.com/office/drawing/2014/main" id="{1FB8DE5B-3A5A-4883-96C7-7505714D52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F1B31B-5B77-42F1-AB94-9785D54A8BA6}" type="slidenum">
              <a:rPr lang="pt-BR" altLang="pt-BR"/>
              <a:pPr/>
              <a:t>6</a:t>
            </a:fld>
            <a:endParaRPr lang="pt-BR" altLang="pt-BR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C3B3E530-B439-429E-B93A-08F85ADA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>
            <a:extLst>
              <a:ext uri="{FF2B5EF4-FFF2-40B4-BE49-F238E27FC236}">
                <a16:creationId xmlns:a16="http://schemas.microsoft.com/office/drawing/2014/main" id="{BC7DB51F-038D-4B34-B596-6C6865F7B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50000"/>
              </a:lnSpc>
              <a:buFontTx/>
              <a:buAutoNum type="romanUcPeriod" startAt="2"/>
            </a:pPr>
            <a:r>
              <a:rPr lang="pt-BR" altLang="zh-CN" b="1">
                <a:ea typeface="宋体" panose="02010600030101010101" pitchFamily="2" charset="-122"/>
              </a:rPr>
              <a:t>"JESUS... EM PÉ ANTE 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GOVERNADOR... ELE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PERGUNTOU: ÉS TU 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REI DOS JUDEUS?..". (VERSO 11).</a:t>
            </a:r>
            <a:endParaRPr lang="pt-BR" altLang="zh-CN" sz="2500">
              <a:ea typeface="宋体" panose="02010600030101010101" pitchFamily="2" charset="-122"/>
            </a:endParaRPr>
          </a:p>
          <a:p>
            <a:pPr marL="1168400" lvl="1" indent="-711200" eaLnBrk="1" hangingPunct="1">
              <a:lnSpc>
                <a:spcPct val="15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Pilatos queria que Cristo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Se condenasse a Si mesmo.</a:t>
            </a:r>
            <a:endParaRPr lang="pt-BR" altLang="zh-CN" sz="2300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Se Cristo dissesse que era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Rei dos judeus, isso seria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considerado uma grande blasfêmia.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>
            <a:extLst>
              <a:ext uri="{FF2B5EF4-FFF2-40B4-BE49-F238E27FC236}">
                <a16:creationId xmlns:a16="http://schemas.microsoft.com/office/drawing/2014/main" id="{7A7A944D-7A06-4981-81B3-77CC07885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2DEC5F-4266-4A23-9FB8-EE192632BA0D}" type="slidenum">
              <a:rPr lang="pt-BR" altLang="pt-BR"/>
              <a:pPr/>
              <a:t>7</a:t>
            </a:fld>
            <a:endParaRPr lang="pt-BR" altLang="pt-BR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7D2FBDDB-58D3-4271-8A2F-8D30BFB9D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>
            <a:extLst>
              <a:ext uri="{FF2B5EF4-FFF2-40B4-BE49-F238E27FC236}">
                <a16:creationId xmlns:a16="http://schemas.microsoft.com/office/drawing/2014/main" id="{2CFB36FB-89BA-43E7-9C2E-8EDAC12DA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18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E se Cristo Se considerasse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o Rei dos judeus, estaria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traindo o poder romano.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Jesus responde dizendo: </a:t>
            </a:r>
          </a:p>
          <a:p>
            <a:pPr marL="1574800" lvl="2" indent="-660400" eaLnBrk="1" hangingPunct="1">
              <a:lnSpc>
                <a:spcPct val="18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"... Tu o dizes". Isto é; é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você quem diz; você é quem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está dizendo. </a:t>
            </a:r>
          </a:p>
          <a:p>
            <a:pPr marL="1981200" lvl="3" indent="-609600" eaLnBrk="1" hangingPunct="1">
              <a:lnSpc>
                <a:spcPct val="18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3.1. E para você, quem é Jesus?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>
            <a:extLst>
              <a:ext uri="{FF2B5EF4-FFF2-40B4-BE49-F238E27FC236}">
                <a16:creationId xmlns:a16="http://schemas.microsoft.com/office/drawing/2014/main" id="{9CBE3E53-DF67-4BCE-81BA-BA85D9C81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EE673-4D0E-4A55-9596-4019E690BD9C}" type="slidenum">
              <a:rPr lang="pt-BR" altLang="pt-BR"/>
              <a:pPr/>
              <a:t>8</a:t>
            </a:fld>
            <a:endParaRPr lang="pt-BR" altLang="pt-BR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5DD3F4ED-C235-4EE9-83EF-041186E1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id="{562BA7B0-D644-4FB5-BD1C-CF7A2C7932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Cristo fora acusado por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sacerdotes e anciãos,</a:t>
            </a:r>
            <a:br>
              <a:rPr lang="pt-BR" altLang="zh-CN" b="1">
                <a:ea typeface="宋体" panose="02010600030101010101" pitchFamily="2" charset="-122"/>
              </a:rPr>
            </a:br>
            <a:r>
              <a:rPr lang="pt-BR" altLang="zh-CN" b="1">
                <a:ea typeface="宋体" panose="02010600030101010101" pitchFamily="2" charset="-122"/>
              </a:rPr>
              <a:t>porém não respondeu.</a:t>
            </a:r>
            <a:endParaRPr lang="pt-BR" altLang="zh-CN">
              <a:ea typeface="宋体" panose="02010600030101010101" pitchFamily="2" charset="-122"/>
            </a:endParaRP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"De pé por trás de Pilatos,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à vista de todo o pátio, ouvia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Cristo os insultos, mas não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respondeu nem uma palavra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a todas as falsas acusações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contra Ele feitas". DTN, pág. 726.</a:t>
            </a:r>
            <a:endParaRPr lang="pt-BR" altLang="pt-BR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>
            <a:extLst>
              <a:ext uri="{FF2B5EF4-FFF2-40B4-BE49-F238E27FC236}">
                <a16:creationId xmlns:a16="http://schemas.microsoft.com/office/drawing/2014/main" id="{886A02CD-6BF3-4D14-BB21-D727E4F88D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4844B1-A117-48A1-BA32-8590A5A4B68A}" type="slidenum">
              <a:rPr lang="pt-BR" altLang="pt-BR"/>
              <a:pPr/>
              <a:t>9</a:t>
            </a:fld>
            <a:endParaRPr lang="pt-BR" altLang="pt-BR"/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0BDE70C7-496B-4E6B-9046-36D37B0E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1FB6ED4E-19AC-4514-A76C-6EADB4E15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74800" lvl="2" indent="-660400" eaLnBrk="1" hangingPunct="1">
              <a:lnSpc>
                <a:spcPct val="20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Sim queridos amigos, Jesus estava cumprindo a profecia do profeta Isaias, no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capítulo 53:7: "Ele foi oprimido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 humilhado, mas não abriu 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boca... e como ovelha, muda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perante os seus tosquiadores,</a:t>
            </a:r>
            <a:br>
              <a:rPr lang="pt-BR" altLang="zh-CN">
                <a:ea typeface="宋体" panose="02010600030101010101" pitchFamily="2" charset="-122"/>
              </a:rPr>
            </a:br>
            <a:r>
              <a:rPr lang="pt-BR" altLang="zh-CN">
                <a:ea typeface="宋体" panose="02010600030101010101" pitchFamily="2" charset="-122"/>
              </a:rPr>
              <a:t>Ele não abriu a Sua boca".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555</Words>
  <Application>Microsoft Office PowerPoint</Application>
  <PresentationFormat>Apresentação na tela (4:3)</PresentationFormat>
  <Paragraphs>118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Trebuchet MS</vt:lpstr>
      <vt:lpstr>宋体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www.4tons.com.br</cp:keywords>
  <cp:lastModifiedBy>Pr. Marcelo Carvalho</cp:lastModifiedBy>
  <cp:revision>198</cp:revision>
  <dcterms:created xsi:type="dcterms:W3CDTF">2006-11-09T00:57:52Z</dcterms:created>
  <dcterms:modified xsi:type="dcterms:W3CDTF">2019-11-26T14:33:05Z</dcterms:modified>
</cp:coreProperties>
</file>