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4" r:id="rId3"/>
    <p:sldId id="258" r:id="rId4"/>
    <p:sldId id="313" r:id="rId5"/>
    <p:sldId id="260" r:id="rId6"/>
    <p:sldId id="295" r:id="rId7"/>
    <p:sldId id="261" r:id="rId8"/>
    <p:sldId id="314" r:id="rId9"/>
    <p:sldId id="315" r:id="rId10"/>
    <p:sldId id="264" r:id="rId11"/>
    <p:sldId id="265" r:id="rId12"/>
    <p:sldId id="322" r:id="rId13"/>
    <p:sldId id="323" r:id="rId14"/>
    <p:sldId id="267" r:id="rId15"/>
    <p:sldId id="268" r:id="rId16"/>
    <p:sldId id="269" r:id="rId17"/>
    <p:sldId id="270" r:id="rId18"/>
    <p:sldId id="271" r:id="rId19"/>
    <p:sldId id="288" r:id="rId20"/>
    <p:sldId id="278" r:id="rId21"/>
    <p:sldId id="324" r:id="rId22"/>
    <p:sldId id="279" r:id="rId23"/>
    <p:sldId id="310" r:id="rId24"/>
    <p:sldId id="325" r:id="rId2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00"/>
    <a:srgbClr val="0066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43893B-54B6-4727-9B80-22E0B7ADB4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26F62F6-C088-4D20-B8A9-06C9516D48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33A943F-6F5A-410A-AC9E-162571F8A75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9B77905-591A-48F3-B9F6-F2B9953D97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95E3728-1F06-4BDF-BA98-A1652CE717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D8A17D2-C3AD-4A00-9CC7-D32C30420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51E9676-CD2C-45A6-B865-B38F8592C5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FEC81001-E9E3-41D5-85EE-AE4B10B340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81F77947-8E3B-4B65-A209-220EBD7F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46CF8A95-A708-44F2-AD94-845D88B4B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104EB-5233-4CCD-A9A3-18F702E761CA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5FA3B5-2480-4375-ACA2-A35240F86F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1E2A-3EE1-412D-B703-3998CDA7C9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571594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5BB250-755B-4C0D-891F-A14426E752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C64C-DBB0-442D-8B10-BFAAB19391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2696383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9436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9436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F38EF3-BC9F-4F1D-AF78-E5F2430B91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6493-D99A-4C94-B986-2085B77887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353141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8081AF-1E53-41AE-ADDB-D93AD70B5F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0F75-A44B-481C-B8CC-32CB5477AB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29928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18BF9B-9488-4227-BE06-C23641F995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9E1C-AB42-45AE-969C-F64AAC182B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1314094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9522AA-94C2-48F3-B8CD-253AF04CFF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F5EC-A22C-4E59-849A-1CEAB01316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1087563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F5A30-8329-4AB1-9F30-193F4970BF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A949-AB6A-4FD0-AD7E-F3E25C028B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643426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657FAFC-169A-4362-805F-9E12D92BAC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4004C-3AEA-45E9-A78B-67E564FA2C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0654016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B026E55-74B1-4540-9927-91E511051D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E3CE-FBF6-483F-B6A6-F64DE7DF67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3411707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EF08EF-1A69-4D3B-8100-E1C9FCE584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CD831-8CC8-43BA-B39E-B6F80324A0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622457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44000F-F52B-45A8-B83D-AB233AF525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E231-4CDD-4300-AD35-457C4AF1B7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7110086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85D71D51-4501-4B50-84AD-1116D1341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35000"/>
            <a:ext cx="82296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9C0B19-997D-470D-8C27-3A436D7B5E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" y="6496050"/>
            <a:ext cx="61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C187D9D-E345-49B5-AEF6-A0BA7B398C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CC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kern="1200">
          <a:solidFill>
            <a:srgbClr val="99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>
            <a:extLst>
              <a:ext uri="{FF2B5EF4-FFF2-40B4-BE49-F238E27FC236}">
                <a16:creationId xmlns:a16="http://schemas.microsoft.com/office/drawing/2014/main" id="{617F532D-10D0-45DC-8199-DF619183A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885F7-7E24-408A-9884-97770AC644CA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>
            <a:extLst>
              <a:ext uri="{FF2B5EF4-FFF2-40B4-BE49-F238E27FC236}">
                <a16:creationId xmlns:a16="http://schemas.microsoft.com/office/drawing/2014/main" id="{C9CB12F2-594C-4944-A911-DA84D8168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6D7395-34AF-4DDE-8154-F7E7112224C5}" type="slidenum">
              <a:rPr lang="pt-BR" altLang="pt-BR"/>
              <a:pPr/>
              <a:t>10</a:t>
            </a:fld>
            <a:endParaRPr lang="pt-BR" altLang="pt-BR"/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417ACC14-75AD-4AEF-89B8-65FAF3E6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0BB82ECE-4A4B-49CC-90CB-F7DE1A21A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7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"... Repartiam entre si as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Suas vestes, tirando sorte".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(Verso 35).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Jesus foi exposto ao ridículo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estar pendurado na cruz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seminu; para que, através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Sua morte tivéssemos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manto sagrado de justiça.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1F9CC128-B29D-43B5-A3BB-6FF8005E9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35992C-14CF-46E5-8A0D-A26978617D2B}" type="slidenum">
              <a:rPr lang="pt-BR" altLang="pt-BR"/>
              <a:pPr/>
              <a:t>11</a:t>
            </a:fld>
            <a:endParaRPr lang="pt-BR" altLang="pt-BR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78D37CD-6C1E-4AC8-8457-9E8739C3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C814E4C9-EB26-4D50-A627-1F8FDD1D1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17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Cristo viveu e morreu à luz da Bíblia Sagrada. Obedeceu à vontade do Pai;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cumprindo o Salmo 22:18,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que profetizava:</a:t>
            </a:r>
          </a:p>
          <a:p>
            <a:pPr marL="1981200" lvl="3" indent="-609600" eaLnBrk="1" hangingPunct="1">
              <a:lnSpc>
                <a:spcPct val="17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1.2. "Repartem entre si 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Minhas vestes e sobre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Minha túnica deitam sorte". </a:t>
            </a:r>
          </a:p>
          <a:p>
            <a:pPr marL="2387600" lvl="4" indent="-558800" eaLnBrk="1" hangingPunct="1">
              <a:lnSpc>
                <a:spcPct val="17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Para os soldados romanos sobrou o manto de Jesus. E para você, prezado amigo, com o que você vai ficar em suas mãos?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>
            <a:extLst>
              <a:ext uri="{FF2B5EF4-FFF2-40B4-BE49-F238E27FC236}">
                <a16:creationId xmlns:a16="http://schemas.microsoft.com/office/drawing/2014/main" id="{E8BA8B1A-2FCE-498D-997F-A5AA9FBA7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479140-A9C8-4054-B1B2-E1BA7711BA80}" type="slidenum">
              <a:rPr lang="pt-BR" altLang="pt-BR"/>
              <a:pPr/>
              <a:t>12</a:t>
            </a:fld>
            <a:endParaRPr lang="pt-BR" altLang="pt-BR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247DF3AE-191B-4407-B39C-EC05A477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AC0FED28-1FD4-4C61-9728-5EE3E5FFB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7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Para se ter a Cristo, não é preciso lançar sortes, basta dizer: Senhor Jesus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toma o meu coração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a minha vida em Tuas mãos!</a:t>
            </a:r>
          </a:p>
          <a:p>
            <a:pPr marL="1981200" lvl="3" indent="-609600" eaLnBrk="1" hangingPunct="1">
              <a:lnSpc>
                <a:spcPct val="17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Você vai voltar para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Sua casa hoje à noite,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vai voltar com o quê?</a:t>
            </a:r>
          </a:p>
          <a:p>
            <a:pPr marL="2387600" lvl="4" indent="-558800" eaLnBrk="1" hangingPunct="1">
              <a:lnSpc>
                <a:spcPct val="17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Com o manto?</a:t>
            </a:r>
          </a:p>
          <a:p>
            <a:pPr marL="2387600" lvl="4" indent="-558800" eaLnBrk="1" hangingPunct="1">
              <a:lnSpc>
                <a:spcPct val="17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Com a túnica?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1E63FBF5-0D65-4811-8FB0-9C20B043F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F5037-1971-42BA-BA69-1466051F6929}" type="slidenum">
              <a:rPr lang="pt-BR" altLang="pt-BR"/>
              <a:pPr/>
              <a:t>13</a:t>
            </a:fld>
            <a:endParaRPr lang="pt-BR" altLang="pt-BR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94F7C26D-82C3-4B0E-ABCD-EBE04BB9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95783CE3-D6D8-448F-92B4-59E868D12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2.2. Retome ao seu lar com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Senhor do manto!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2.3. Volte à sua casa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 o verdadeiro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Dono da túnica.</a:t>
            </a:r>
          </a:p>
          <a:p>
            <a:pPr marL="2387600" lvl="4" indent="-558800" eaLnBrk="1" hangingPunct="1">
              <a:lnSpc>
                <a:spcPct val="15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Quem é Jesus para você?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EFD74AF9-59EC-437D-8D0A-FFB08C6B2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3CF438-E230-40AF-905D-E878C443A0AC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8F1E360F-4105-413F-B8D7-E6539CB6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1B896250-FA33-42E9-B20A-8F72C1884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"... Este é Jesus, o Rei dos Judeus". (Verso 37); dizia a placa no alto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da cruz.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Para Pilatos e para os soldados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romanos, Cristo era o "Rei dos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Judeus", na tentativa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inflamar o ódio dos judeus por Cristo.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E para você, quem é Jesus?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1.2. Que possamos dizer juntos: Este é Jesus o meu Rei e o meu Senhor!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B5C1F3C3-6EF9-4B84-BA09-8BF9C6142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994D82-607A-408D-B5A5-2CD00D06F7FE}" type="slidenum">
              <a:rPr lang="pt-BR" altLang="pt-BR"/>
              <a:pPr/>
              <a:t>15</a:t>
            </a:fld>
            <a:endParaRPr lang="pt-BR" altLang="pt-BR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A1327A31-34C0-4BD2-8C71-CF7868E8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18EAEF49-7AFF-47BB-A086-E5D89ECF6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35000"/>
            <a:ext cx="838200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3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Se você fosse dar um título a Jesus, que título você daria?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Jesus não era apenas o Rei dos Judeus, era também o Rei do Universo. 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Jesus, esta semana quer reinar em seu coração!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Deixe Jesus reinar soberano no trono do seu coração!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Mesmo pendurado na cruz, Jesus reinou em um coração!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O coração de quem? Do "bom" ladrão!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A75C35AF-FAD2-4171-92F7-30E16496A8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D17085-FF3C-49FF-8014-7C363E08E8B2}" type="slidenum">
              <a:rPr lang="pt-BR" altLang="pt-BR"/>
              <a:pPr/>
              <a:t>16</a:t>
            </a:fld>
            <a:endParaRPr lang="pt-BR" altLang="pt-BR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703BA9D6-D808-4EF8-91D3-FB993C49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BDAB881E-49FE-4C97-8685-BBC85D07F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70000"/>
              </a:lnSpc>
              <a:buFontTx/>
              <a:buAutoNum type="alphaUcPeriod" startAt="5"/>
            </a:pPr>
            <a:r>
              <a:rPr lang="pt-BR" altLang="zh-CN" b="1">
                <a:ea typeface="宋体" panose="02010600030101010101" pitchFamily="2" charset="-122"/>
              </a:rPr>
              <a:t>"... E foram crucificados com Ele dois ladrões". (Verso 38). A idéia do diabo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era: colocar o chefe do bando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 ladrões bem no centro.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"Os dois ladrões lutaram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às mãos dos que os puseram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na cruz; Jesus, porém,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nenhuma resistência opôs". DTN, pág. 744.</a:t>
            </a:r>
            <a:endParaRPr lang="pt-BR" altLang="pt-BR" sz="2200"/>
          </a:p>
        </p:txBody>
      </p:sp>
    </p:spTree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36DD6FA7-60D0-40F3-8581-F8F2C18B3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339376-1BE1-434C-9224-48AB3CC9BC09}" type="slidenum">
              <a:rPr lang="pt-BR" altLang="pt-BR"/>
              <a:pPr/>
              <a:t>17</a:t>
            </a:fld>
            <a:endParaRPr lang="pt-BR" altLang="pt-BR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D74245B5-0A6B-41E0-BA01-D012098D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281BB6C2-A4B7-47BF-9C75-4E07007A9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30000"/>
              </a:lnSpc>
              <a:buFontTx/>
              <a:buAutoNum type="arabicPeriod" startAt="2"/>
            </a:pPr>
            <a:r>
              <a:rPr lang="pt-BR" altLang="zh-CN" sz="2100">
                <a:ea typeface="宋体" panose="02010600030101010101" pitchFamily="2" charset="-122"/>
              </a:rPr>
              <a:t>No Monte Caveira há um símbolo dos últimos dias: No centro, um Salvador, dos lados,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oportunidade de salvação até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último e derradeiro suspiro.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Ao final, uma rejeição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e uma aceitação!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De que lado você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estará no juízo final?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Espero que a sua resposta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seja: No centro, com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meu Rei e meu Salvador.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Querido amigo, de que lado você está hoje, agora?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Satanás não desiste facilmente.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>
            <a:extLst>
              <a:ext uri="{FF2B5EF4-FFF2-40B4-BE49-F238E27FC236}">
                <a16:creationId xmlns:a16="http://schemas.microsoft.com/office/drawing/2014/main" id="{366634AC-A235-4B8E-A3BB-25371CA05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7E6C7D-045A-4A63-B564-6F1702585278}" type="slidenum">
              <a:rPr lang="pt-BR" altLang="pt-BR"/>
              <a:pPr/>
              <a:t>18</a:t>
            </a:fld>
            <a:endParaRPr lang="pt-BR" altLang="pt-BR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208D92A3-3D30-403D-9104-F0AF8DD3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6935BFD0-2862-426F-89A2-B6EFD5EF8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70000"/>
              </a:lnSpc>
              <a:buFontTx/>
              <a:buAutoNum type="alphaUcPeriod" startAt="6"/>
            </a:pPr>
            <a:r>
              <a:rPr lang="pt-BR" altLang="zh-CN" b="1">
                <a:ea typeface="宋体" panose="02010600030101010101" pitchFamily="2" charset="-122"/>
              </a:rPr>
              <a:t>"... Se és Filho de Deus, desce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da cruz"! .(Verso 40 ú. p.).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Isso era tudo o que o Diabo sonhava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desejava; usou a mesma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estratégia do deserto. (Mat. 4:3).</a:t>
            </a: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Se Jesus tivesse descido da cruz,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nós teríamos descido ao mais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profundo do todos os abismos. </a:t>
            </a:r>
          </a:p>
        </p:txBody>
      </p:sp>
    </p:spTree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>
            <a:extLst>
              <a:ext uri="{FF2B5EF4-FFF2-40B4-BE49-F238E27FC236}">
                <a16:creationId xmlns:a16="http://schemas.microsoft.com/office/drawing/2014/main" id="{44270905-DACF-4D87-AAF7-5B310AAB8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782520-32F5-4978-9875-69511AA34EAB}" type="slidenum">
              <a:rPr lang="pt-BR" altLang="pt-BR"/>
              <a:pPr/>
              <a:t>19</a:t>
            </a:fld>
            <a:endParaRPr lang="pt-BR" altLang="pt-BR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34AF74DC-6C81-439F-9928-B9DA19DB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5F2A1CCE-8035-4E97-A323-F8074CB5B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229600" cy="5994400"/>
          </a:xfrm>
        </p:spPr>
        <p:txBody>
          <a:bodyPr/>
          <a:lstStyle/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Diziam os sacerdotes,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escribas e anciãos: "... desça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cruz e creremos nele".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it-IT" altLang="zh-CN">
                <a:ea typeface="宋体" panose="02010600030101010101" pitchFamily="2" charset="-122"/>
              </a:rPr>
              <a:t>(Verso 42 ú. p.)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"Satanás torturava com cruéis tentações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o coração de Jesus". DTN, pág. 753.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Estimado amigo visitante, Satanás nunca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desiste de levá-lo à derrota!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Jesus não conhece derrotas. Você quer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ser um vitorioso?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Aceite-O agora mesmo, como o seu Rei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e o seu Salvador!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Dimas, o "Bom" ladrão é um símbolo de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todos nós. É símbolo do arrependimento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e da aceitação! </a:t>
            </a:r>
            <a:endParaRPr lang="pt-BR" altLang="pt-BR" sz="1700"/>
          </a:p>
        </p:txBody>
      </p:sp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1AB2DD05-D8C1-4800-A7C3-EFA4C031E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50B0E2-D0B6-47A5-8C98-65D6A2F70883}" type="slidenum">
              <a:rPr lang="pt-BR" altLang="pt-BR"/>
              <a:pPr/>
              <a:t>2</a:t>
            </a:fld>
            <a:endParaRPr lang="pt-BR" altLang="pt-BR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4356970C-F34A-4ADA-8167-2D206438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1C842CDA-F58D-4E9D-8AA8-B265C7E85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/>
            </a:pPr>
            <a:r>
              <a:rPr lang="pt-BR" altLang="zh-CN" b="1">
                <a:ea typeface="宋体" panose="02010600030101010101" pitchFamily="2" charset="-122"/>
              </a:rPr>
              <a:t>A MORTE CHEGA A TODOS NÓS, INDEPENDENTEMENTE DE QUEM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SOMOS E DO QUE POSSUÍMOS.</a:t>
            </a:r>
            <a:endParaRPr lang="pt-BR" altLang="zh-CN" sz="25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3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A morte parece ser o inevitável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fim de todos. Ela chega: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Ao rico e ao pobre.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Ao pós-graduado e ao ignorante.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Ao branco e ao negro.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Ao palacete e ao casebre.</a:t>
            </a:r>
          </a:p>
          <a:p>
            <a:pPr marL="1981200" lvl="3" indent="-6096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Seria a morte o fim de tudo?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B79267D5-8C28-4236-AD7A-1473A9F08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A02C47-D460-44F2-860E-8D4E152102A9}" type="slidenum">
              <a:rPr lang="pt-BR" altLang="pt-BR"/>
              <a:pPr/>
              <a:t>20</a:t>
            </a:fld>
            <a:endParaRPr lang="pt-BR" alt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F93480D5-BC5E-4AC4-B24F-4DC8D3C8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>
            <a:extLst>
              <a:ext uri="{FF2B5EF4-FFF2-40B4-BE49-F238E27FC236}">
                <a16:creationId xmlns:a16="http://schemas.microsoft.com/office/drawing/2014/main" id="{AFADA8C6-7759-419A-93E2-47AA1BE11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50000"/>
              </a:lnSpc>
              <a:buFontTx/>
              <a:buAutoNum type="romanUcPeriod" startAt="3"/>
            </a:pPr>
            <a:r>
              <a:rPr lang="pt-BR" altLang="zh-CN" b="1">
                <a:ea typeface="宋体" panose="02010600030101010101" pitchFamily="2" charset="-122"/>
              </a:rPr>
              <a:t>QUAL FOI A ATITUDE DE JESUS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DIANTE DA MORTE?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5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Cristo sofreu espontaneamente. Encarou o reino da morte e o venceu!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 Monte Gólgota, agora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é o Monte do Triunfo,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 vitória para todos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os que estão crentes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Cristo.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>
            <a:extLst>
              <a:ext uri="{FF2B5EF4-FFF2-40B4-BE49-F238E27FC236}">
                <a16:creationId xmlns:a16="http://schemas.microsoft.com/office/drawing/2014/main" id="{D34C2876-0521-48EC-804C-7DC7BF218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3AF92B-E410-44D2-B52D-B1533D22A5C4}" type="slidenum">
              <a:rPr lang="pt-BR" altLang="pt-BR"/>
              <a:pPr/>
              <a:t>21</a:t>
            </a:fld>
            <a:endParaRPr lang="pt-BR" altLang="pt-BR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F72B9486-5C43-46AA-A3E4-88C9EC63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1B03FE18-23D2-4C03-A52F-299A106A0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3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Jesus recusou bebidas sedativas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entorpecentes para sofrer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os horrores da guerra espiritual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entre o bem e o mal, no ápice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 Sua amorosa lucidez mental.</a:t>
            </a:r>
          </a:p>
          <a:p>
            <a:pPr marL="1981200" lvl="3" indent="-609600" eaLnBrk="1" hangingPunct="1">
              <a:lnSpc>
                <a:spcPct val="230000"/>
              </a:lnSpc>
            </a:pPr>
            <a:r>
              <a:rPr lang="pt-BR" altLang="zh-CN">
                <a:ea typeface="宋体" panose="02010600030101010101" pitchFamily="2" charset="-122"/>
              </a:rPr>
              <a:t>2.1. Foi por você também!! 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>
            <a:extLst>
              <a:ext uri="{FF2B5EF4-FFF2-40B4-BE49-F238E27FC236}">
                <a16:creationId xmlns:a16="http://schemas.microsoft.com/office/drawing/2014/main" id="{54A17127-FDE3-4EDB-B3E0-ED073051B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5163B0-E17D-498F-82C3-26C2DB6CEAC7}" type="slidenum">
              <a:rPr lang="pt-BR" altLang="pt-BR"/>
              <a:pPr/>
              <a:t>22</a:t>
            </a:fld>
            <a:endParaRPr lang="pt-BR" altLang="pt-BR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E02B0CD5-0D3F-4EEF-BB51-C9172BB9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05C8D55A-AA33-4DC9-BC4E-6FBBE95BF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8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Cristo foi crucificado na condição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 marginal; porém, regressará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 esta terra como o Rei dos reis.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(Apoc. 19:16).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8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Dois ladrões e um Salvador;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uma foto antecipada do Juízo Final.</a:t>
            </a:r>
          </a:p>
          <a:p>
            <a:pPr marL="1981200" lvl="3" indent="-609600" eaLnBrk="1" hangingPunct="1">
              <a:lnSpc>
                <a:spcPct val="18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Se Satanás não desiste de você,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 muito menos!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>
            <a:extLst>
              <a:ext uri="{FF2B5EF4-FFF2-40B4-BE49-F238E27FC236}">
                <a16:creationId xmlns:a16="http://schemas.microsoft.com/office/drawing/2014/main" id="{89C1BB6E-8A2B-4BB0-8582-7F495C029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CD50B2-A75B-4450-96E7-6EB4EC09389D}" type="slidenum">
              <a:rPr lang="pt-BR" altLang="pt-BR"/>
              <a:pPr/>
              <a:t>23</a:t>
            </a:fld>
            <a:endParaRPr lang="pt-BR" altLang="pt-BR"/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3110E3D5-A137-4D0E-9C9E-15CD8F18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28DB2669-19BE-4347-AFA8-5CEBE3D34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O povo escarnecedor "meneava" a cabeça com um sinal público de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desprezo a Cristo. E você,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amigo, que sinal vai fazer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hoje à noite?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Se Jesus tivesse descido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cruz, não subiríamos com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Ele para o Céu.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Você deseja o céu e a eternidade gloriosa? </a:t>
            </a:r>
            <a:endParaRPr lang="pt-BR" altLang="pt-BR" sz="2200"/>
          </a:p>
        </p:txBody>
      </p:sp>
    </p:spTree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8943C0C2-FD40-473C-8C6E-42E30583F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5745C3-CA40-4BB5-9CFA-DE50B7BB41AD}" type="slidenum">
              <a:rPr lang="pt-BR" altLang="pt-BR"/>
              <a:pPr/>
              <a:t>24</a:t>
            </a:fld>
            <a:endParaRPr lang="pt-BR" altLang="pt-BR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7B63EC37-1029-42F1-BA4A-CA4E8779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>
            <a:extLst>
              <a:ext uri="{FF2B5EF4-FFF2-40B4-BE49-F238E27FC236}">
                <a16:creationId xmlns:a16="http://schemas.microsoft.com/office/drawing/2014/main" id="{341054B6-42CD-4B96-ADA2-E2276CA2D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35000"/>
            <a:ext cx="845820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Jesus morreu às 9:00 da manhã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daquela sexta-feira. Agonizou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até o fim porque jamais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iria desistir de você!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Aceite-O, agora mesmo!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Reconheça-O como o seu Rei e Senhor!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Eu quero orar por você agora mesmo.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Qual será a sua atitude agora?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Qual será a sua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diante da vida...?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>
            <a:extLst>
              <a:ext uri="{FF2B5EF4-FFF2-40B4-BE49-F238E27FC236}">
                <a16:creationId xmlns:a16="http://schemas.microsoft.com/office/drawing/2014/main" id="{E6177447-BF3A-433C-85CC-3BD2FBF09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DFD33E-8E29-4EFA-A45F-95E5710EF265}" type="slidenum">
              <a:rPr lang="pt-BR" altLang="pt-BR"/>
              <a:pPr/>
              <a:t>3</a:t>
            </a:fld>
            <a:endParaRPr lang="pt-BR" altLang="pt-BR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C2565DE4-DD4C-463B-B369-362CC9379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4BAAED5F-B827-4001-B528-D531E54E6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21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A morte não faz distinção de pessoas e animais. A morte atropela a vida.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Porém, a morte não é o fim!</a:t>
            </a:r>
            <a:endParaRPr lang="pt-BR" altLang="zh-CN">
              <a:ea typeface="宋体" panose="02010600030101010101" pitchFamily="2" charset="-122"/>
            </a:endParaRPr>
          </a:p>
          <a:p>
            <a:pPr marL="1409700" lvl="2" indent="-495300" eaLnBrk="1" hangingPunct="1">
              <a:lnSpc>
                <a:spcPct val="21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Qual foi a atitude do Salvador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diante da morte cruel e atroz?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>
            <a:extLst>
              <a:ext uri="{FF2B5EF4-FFF2-40B4-BE49-F238E27FC236}">
                <a16:creationId xmlns:a16="http://schemas.microsoft.com/office/drawing/2014/main" id="{752CE82A-0914-425A-9586-A4B78A3A5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423DFB-0D2D-426F-81A1-115730C1C0E3}" type="slidenum">
              <a:rPr lang="pt-BR" altLang="pt-BR"/>
              <a:pPr/>
              <a:t>4</a:t>
            </a:fld>
            <a:endParaRPr lang="pt-BR" altLang="pt-BR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911FAF29-1584-4229-A5D6-87C41BD4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1DBA0208-F1EC-4831-8D65-C9CB276D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35000"/>
            <a:ext cx="8382000" cy="5673725"/>
          </a:xfrm>
        </p:spPr>
        <p:txBody>
          <a:bodyPr/>
          <a:lstStyle/>
          <a:p>
            <a:pPr marL="1409700" lvl="2" indent="-495300" eaLnBrk="1" hangingPunct="1">
              <a:lnSpc>
                <a:spcPct val="17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Depois de ter sido ungido por Maria, o Senhor Jesus caminha com um propósito firme rumo à morte.</a:t>
            </a:r>
          </a:p>
          <a:p>
            <a:pPr marL="1828800" lvl="3" indent="-457200" eaLnBrk="1" hangingPunct="1">
              <a:lnSpc>
                <a:spcPct val="170000"/>
              </a:lnSpc>
            </a:pPr>
            <a:r>
              <a:rPr lang="pt-BR" altLang="zh-CN">
                <a:ea typeface="宋体" panose="02010600030101010101" pitchFamily="2" charset="-122"/>
              </a:rPr>
              <a:t>2.1. A ovelha muda chega ao matadouro.</a:t>
            </a:r>
          </a:p>
          <a:p>
            <a:pPr marL="1409700" lvl="2" indent="-495300" eaLnBrk="1" hangingPunct="1">
              <a:lnSpc>
                <a:spcPct val="17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O Cordeiro de Deus estava prestes a ser imolado pelos Seus algozes.</a:t>
            </a:r>
          </a:p>
          <a:p>
            <a:pPr marL="1828800" lvl="3" indent="-457200" eaLnBrk="1" hangingPunct="1">
              <a:lnSpc>
                <a:spcPct val="170000"/>
              </a:lnSpc>
            </a:pPr>
            <a:r>
              <a:rPr lang="pt-BR" altLang="zh-CN">
                <a:ea typeface="宋体" panose="02010600030101010101" pitchFamily="2" charset="-122"/>
              </a:rPr>
              <a:t>3.1. O Doador 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Originador da vida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precisa morrer morte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cruel de cruz.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9B4175A4-310F-4561-862B-101F9CF71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05BF9A-891A-462F-B71E-12BE30196F65}" type="slidenum">
              <a:rPr lang="pt-BR" altLang="pt-BR"/>
              <a:pPr/>
              <a:t>5</a:t>
            </a:fld>
            <a:endParaRPr lang="pt-BR" altLang="pt-BR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3396F83-B51A-4C44-8139-EFC95336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C61A313B-54B0-40A5-93C8-A4EA05DB8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 startAt="2"/>
            </a:pPr>
            <a:r>
              <a:rPr lang="pt-BR" altLang="zh-CN" b="1">
                <a:ea typeface="宋体" panose="02010600030101010101" pitchFamily="2" charset="-122"/>
              </a:rPr>
              <a:t>VEJAMOS A ATITUDE DO SALVADOR DIANTE DA MORTE.</a:t>
            </a:r>
            <a:endParaRPr lang="pt-BR" altLang="zh-CN" sz="25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3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Um lugar chamado "Gólgota" que quer dizer Caveira. (Verso 33).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Para alguns estudiosos, o Monte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Calvário tinha a forma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uma caveira humana.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Depois da morte 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Salvador, o Monte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Caveira tomou-se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colina da esperança.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>
            <a:extLst>
              <a:ext uri="{FF2B5EF4-FFF2-40B4-BE49-F238E27FC236}">
                <a16:creationId xmlns:a16="http://schemas.microsoft.com/office/drawing/2014/main" id="{1D391AEB-DE32-4CCE-AA5B-73D6EC8E6D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C10A74-A841-4709-9723-AD08C39711BE}" type="slidenum">
              <a:rPr lang="pt-BR" altLang="pt-BR"/>
              <a:pPr/>
              <a:t>6</a:t>
            </a:fld>
            <a:endParaRPr lang="pt-BR" altLang="pt-BR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6FB233F9-220D-431A-971F-794ECF863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0393EA20-6099-4489-9B80-BB55512AE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35000"/>
            <a:ext cx="838200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30000"/>
              </a:lnSpc>
              <a:buFontTx/>
              <a:buAutoNum type="arabicPeriod" startAt="3"/>
            </a:pPr>
            <a:r>
              <a:rPr lang="pt-BR" altLang="zh-CN" sz="2100">
                <a:ea typeface="宋体" panose="02010600030101010101" pitchFamily="2" charset="-122"/>
              </a:rPr>
              <a:t>Qual foi a atitude de Jesus perante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a humilhante morte?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 sz="2200">
                <a:ea typeface="宋体" panose="02010600030101010101" pitchFamily="2" charset="-122"/>
              </a:rPr>
              <a:t>3.1. "Chegado ao lugar de execução,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os presos foram ligados ao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instrumento de tortura. Os dois ladrões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lutaram. As mãos dos que os puseram na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cruz, Jesus, porém, nenhuma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resistência opôs". DTN, pág. 744.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Jesus teve uma atitude de submissão e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entrega total. Cristo compartilhou a Sua vida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conosco, mais que isso, entregou-A por você!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Satanás queria tirá-Lo dos seus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sentidos e de sua lucidez. </a:t>
            </a:r>
            <a:endParaRPr lang="pt-BR" altLang="pt-BR" sz="1700"/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9D7C37FE-0936-41C2-8024-8CBECAE8C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2DB3A6-581F-498A-B583-D13C448EF5F6}" type="slidenum">
              <a:rPr lang="pt-BR" altLang="pt-BR"/>
              <a:pPr/>
              <a:t>7</a:t>
            </a:fld>
            <a:endParaRPr lang="pt-BR" altLang="pt-BR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A48E6B21-CB04-4CF3-9498-B9A19A22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>
            <a:extLst>
              <a:ext uri="{FF2B5EF4-FFF2-40B4-BE49-F238E27FC236}">
                <a16:creationId xmlns:a16="http://schemas.microsoft.com/office/drawing/2014/main" id="{F87F4DE4-C552-48E9-AE02-4021CDFB6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30000"/>
              </a:lnSpc>
              <a:buFontTx/>
              <a:buAutoNum type="alphaUcPeriod" startAt="2"/>
            </a:pPr>
            <a:r>
              <a:rPr lang="pt-BR" altLang="zh-CN" sz="2300" b="1">
                <a:ea typeface="宋体" panose="02010600030101010101" pitchFamily="2" charset="-122"/>
              </a:rPr>
              <a:t>"... Deram-Lhe a beber vinho e fel,</a:t>
            </a:r>
            <a:br>
              <a:rPr lang="pt-BR" altLang="zh-CN" sz="2300" b="1">
                <a:ea typeface="宋体" panose="02010600030101010101" pitchFamily="2" charset="-122"/>
              </a:rPr>
            </a:br>
            <a:r>
              <a:rPr lang="pt-BR" altLang="zh-CN" sz="2300" b="1">
                <a:ea typeface="宋体" panose="02010600030101010101" pitchFamily="2" charset="-122"/>
              </a:rPr>
              <a:t>mas Ele, provando-o, não</a:t>
            </a:r>
            <a:br>
              <a:rPr lang="pt-BR" altLang="zh-CN" sz="2300" b="1">
                <a:ea typeface="宋体" panose="02010600030101010101" pitchFamily="2" charset="-122"/>
              </a:rPr>
            </a:br>
            <a:r>
              <a:rPr lang="pt-BR" altLang="zh-CN" sz="2300" b="1">
                <a:ea typeface="宋体" panose="02010600030101010101" pitchFamily="2" charset="-122"/>
              </a:rPr>
              <a:t>o quis beber". (v. 34)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 sz="2200">
                <a:ea typeface="宋体" panose="02010600030101010101" pitchFamily="2" charset="-122"/>
              </a:rPr>
              <a:t>O vinho e o fel nublavam o sofrimento,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atenuavam as dores. Todavia, Jesus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quis sofrer a profunda dor do peso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do pecado, por você e por mim.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A atitude de Cristo diante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dor lacerante, foi vivê-la e senti-la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seu mais alto grau.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Cristo venceu a morte na mais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aguçada lucidez e acuidade mental.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71DB971C-510B-403C-95B5-225F15C62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242AD6-68F4-4F0F-BE65-8BF17E945844}" type="slidenum">
              <a:rPr lang="pt-BR" altLang="pt-BR"/>
              <a:pPr/>
              <a:t>8</a:t>
            </a:fld>
            <a:endParaRPr lang="pt-BR" altLang="pt-BR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888B440E-39C2-4F33-B21C-31401FCA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2701DA43-D16E-4439-A390-3E845919F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0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Jesus estava cumprindo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Salmo 69:21: "Por alimento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Me deram fel e na minha sede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Me deram a beber vinagre".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908A293D-BFEA-4034-BA4C-AF1602DCA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3CAC4B-B2C4-424A-A3DF-D1AC9C800973}" type="slidenum">
              <a:rPr lang="pt-BR" altLang="pt-BR"/>
              <a:pPr/>
              <a:t>9</a:t>
            </a:fld>
            <a:endParaRPr lang="pt-BR" altLang="pt-BR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2D78D3F0-2605-4C1C-9C3F-ED0BDDDB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889891AA-C323-4417-BDDF-FBB227379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Estimado amigo, qual será 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sua atitude nesta noite,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diante da entrega 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Senhor Jesus por você?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"O Salvador não murmurou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uma queixa. O rosto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permaneceu calmo 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sereno...". DTN, pág. 774.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Porém, o inimigo continuava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zombar de Jesus...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389</Words>
  <Application>Microsoft Office PowerPoint</Application>
  <PresentationFormat>Apresentação na tela (4:3)</PresentationFormat>
  <Paragraphs>111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宋体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210</cp:revision>
  <dcterms:created xsi:type="dcterms:W3CDTF">2006-11-09T00:57:52Z</dcterms:created>
  <dcterms:modified xsi:type="dcterms:W3CDTF">2019-11-26T14:32:52Z</dcterms:modified>
</cp:coreProperties>
</file>