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4" r:id="rId3"/>
    <p:sldId id="326" r:id="rId4"/>
    <p:sldId id="258" r:id="rId5"/>
    <p:sldId id="260" r:id="rId6"/>
    <p:sldId id="295" r:id="rId7"/>
    <p:sldId id="327" r:id="rId8"/>
    <p:sldId id="261" r:id="rId9"/>
    <p:sldId id="328" r:id="rId10"/>
    <p:sldId id="314" r:id="rId11"/>
    <p:sldId id="315" r:id="rId12"/>
    <p:sldId id="329" r:id="rId13"/>
    <p:sldId id="330" r:id="rId14"/>
    <p:sldId id="264" r:id="rId15"/>
    <p:sldId id="265" r:id="rId16"/>
    <p:sldId id="267" r:id="rId17"/>
    <p:sldId id="268" r:id="rId18"/>
    <p:sldId id="331" r:id="rId19"/>
    <p:sldId id="269" r:id="rId20"/>
    <p:sldId id="270" r:id="rId21"/>
    <p:sldId id="271" r:id="rId22"/>
    <p:sldId id="288" r:id="rId23"/>
    <p:sldId id="332" r:id="rId24"/>
    <p:sldId id="333" r:id="rId25"/>
    <p:sldId id="334" r:id="rId26"/>
    <p:sldId id="278" r:id="rId27"/>
    <p:sldId id="279" r:id="rId28"/>
    <p:sldId id="310" r:id="rId29"/>
    <p:sldId id="335" r:id="rId30"/>
    <p:sldId id="336" r:id="rId31"/>
    <p:sldId id="337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BD68C8-482A-4D1D-ACC3-6710E55B9F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3A1626-9E4C-469B-BBAB-2812F16A18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5BD7896-6300-4C99-BA53-750C7CF5BA9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AD46E6B-48C9-48D5-ABD0-F82EAC697A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2E0024A-7160-4333-BA8E-4CF3FBA5B3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2C0497C-BEE4-4439-9C97-3A311AB5C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A76751-DFCA-4D83-8090-032E75D73F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F13F3EC9-2304-416D-A35A-E145870D46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A53D4442-3F6F-41E2-84EA-196769C1C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80FE49D5-7FC6-41B8-BA9D-9B8098563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137FD-077A-4D07-953F-586DC5A702E8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5501C1-51D1-4961-9623-3081F3B879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247D-98D1-4DA0-8B7B-102BD8368F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2421127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9CBABE-D731-43F6-9E40-E6CEB5F9F5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65A6-5268-4636-9706-574AC4BC50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3697322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1CF06F-A86A-4CE9-A122-B8AD6F2F2A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A532-BE80-48CE-9032-107564012B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3730153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150075-4BFF-4F99-9C37-4A943A8756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9F3C8-183C-4A5A-A42F-417A511F0E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4821668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FB3DF4-4569-43CB-893D-37829BB8A8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186C-ED7B-4D71-8093-1BAFD389C5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0579227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642D3D-CF61-4CA6-BD47-66C90023FF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A6F2-D397-40CB-A851-70172D80CE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5920474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9077E-F700-4E31-BFD4-D492D294B6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08D9-314B-4D4D-9E4E-4CE347EFA0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7998080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F12ED62-A4C8-4A3B-A6B3-283A859DE6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94F0-F58A-4D4E-8993-5B1A2CA2AF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247447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FE46352-6377-47FE-A829-7EDE3F5F54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C419-C696-4C44-A78A-C12E076A56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1045014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06FE06-C3AF-4A22-B82B-7DC3D87A7F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A3D3-3CF1-4429-B80E-DE581E3E61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3670864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5AA10E-3EB3-4D67-AA54-B850612D91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B624-C021-4C45-AA2D-E36351F05A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6768918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98F4D1B3-FBDC-4FF2-8652-F6E571540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35000"/>
            <a:ext cx="8229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F8DF42-0CC9-489E-A6AE-751585E4EA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" y="6496050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D372BEA-4429-42E2-B53A-DFEADF793E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rgbClr val="99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B8A4A7B6-307C-45A5-B744-17260634B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851FEB-2860-4974-AB42-25C4F16CFD40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A29D74DC-6B53-4D8C-AB8B-AC92B169D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87F0DE-3153-4B77-BCE5-3C62F14C2789}" type="slidenum">
              <a:rPr lang="pt-BR" altLang="pt-BR"/>
              <a:pPr/>
              <a:t>10</a:t>
            </a:fld>
            <a:endParaRPr lang="pt-BR" altLang="pt-BR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6674F208-06BF-4F97-BDEE-7D1A1C39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C2339A57-AB8D-4FC0-93AF-5430E1F14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686800" cy="5673725"/>
          </a:xfrm>
        </p:spPr>
        <p:txBody>
          <a:bodyPr/>
          <a:lstStyle/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 sz="2000">
                <a:ea typeface="宋体" panose="02010600030101010101" pitchFamily="2" charset="-122"/>
              </a:rPr>
              <a:t>3.1. Do anjo poderoso se diz: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"Os soldados o vêem removendo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a pedra com se fosse um seixo, 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e ouvem-no exclamar: Filho de Deus,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ressurge! Teu Pai Te chama. Vêem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Jesus sair do sepulcro, e ouvem-no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proclamar sobre o túmulo aberto: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Eu Sou a Ressurreição e a Vida".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DTN, pág. 780.</a:t>
            </a:r>
          </a:p>
          <a:p>
            <a:pPr marL="2387600" lvl="4" indent="-558800" eaLnBrk="1" hangingPunct="1">
              <a:lnSpc>
                <a:spcPct val="15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Sim, queridos, um dia também todos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os mortos em Cristo ouvirão este chamado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e abandonarão túmulos e sepulturas frias. </a:t>
            </a:r>
            <a:endParaRPr lang="pt-BR" altLang="pt-BR" sz="1700"/>
          </a:p>
        </p:txBody>
      </p:sp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615F533D-EAFC-4191-92F4-F904BC17E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079D3-980F-4034-BA97-F0C823DB76EE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B0DD481D-5411-4D73-B444-C7A29AFA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00962585-C880-4679-9430-96D05ADEB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9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Qual foi a atitude do Salvador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 sepulcro? Permanecer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derrotado ou sair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vitorioso?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Sair do mesmo, abandoná-lo,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pois aquele não era o Seu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devido lugar. Pois Cristo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deveria esta à direita de Deus, o Pai.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6D1ED44C-4268-4293-91F7-2C8AE0A09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025B5C-5470-4842-ACFC-F252A5341D3D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0E6417E9-48A7-4A44-9ACD-D6FADFBF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00EDFF37-6740-413A-9D24-69BB7D66C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4.2. Quem tem Cristo, tem a vida. Você quer ter vida eterna?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4.3. Desde que seja para salvar você; Deus envia anjos. E quando se fizer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necessário, pedras serão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removidas do seu caminho. 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Você gostaria que o Senhor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removesse alguma pedras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seu caminho esta noite?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A terra não seria capaz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conter o Criador da mesma.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Portanto,...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291A7B87-C286-4E7F-8CF6-B97D20DED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7D92F3-4279-40FD-B664-A9A240235196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DCD2E093-4D9E-43CC-892E-1B0C2E9F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DE8A75F3-ACE3-4B11-9504-EB9090BEA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6868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 startAt="5"/>
            </a:pPr>
            <a:r>
              <a:rPr lang="pt-BR" altLang="zh-CN">
                <a:ea typeface="宋体" panose="02010600030101010101" pitchFamily="2" charset="-122"/>
              </a:rPr>
              <a:t>"... um grande terremoto..." (verso 2).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5.1. Quando Jesus morre,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houve um grande terremoto,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assim também quando Ele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ressuscitou dentre os mortos.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Assim também será na segunda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vinda do Filho do homem 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poder e grande glória. (Apoc. 6:14).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Quantos querem estar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preparados para aquele grande dia?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Quem venceu o reino da morte,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pode muito bem vencer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os nossos problemas pessoais.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F536970C-D6BD-40B1-BCA1-EDEDF699B9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679A9B-6D50-413A-8F27-13E9F95FF95A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EB777853-244F-4089-80FF-9B15A46F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678B412D-17FF-4CEF-88C8-BDF18D4AC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"... O anjo, dirigindo-se às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mulheres, disse: Não temais;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porque sei que buscais Jesus,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que foi crucificado".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(Verso 5).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Se você esta noite, tiver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nobre atitude de buscar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Cristo, não há o que temer.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"Não temais!"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C7F324B6-E558-4402-8FC6-254F80309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7F2F04-D0F0-4044-ADCC-F17F9EBB4765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A3DD4D0-3547-4221-B6FA-639FB6D8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AA8B1B3C-BEC0-4854-B6B3-507E696E4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Coloque nas mãos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Senhor todos os seus temores,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suas lutas, suas angústias,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suas frustrações e decepções.</a:t>
            </a:r>
          </a:p>
          <a:p>
            <a:pPr marL="1574800" lvl="2" indent="-660400" eaLnBrk="1" hangingPunct="1">
              <a:lnSpc>
                <a:spcPct val="19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Busquemos agora, não um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Cristo crucificado, porém,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busquemos um Cristo vivo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ativo, que vai "adiante de vós...".</a:t>
            </a:r>
          </a:p>
        </p:txBody>
      </p:sp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58808131-70F8-489B-A726-EF55B8981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E1EDF3-11E0-4EE3-BD3D-B7C3E9E16163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2C30751F-F288-4200-828C-521DBAD8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1BFFE125-508B-44D7-B812-103C9CFF1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"Ele não está aqui;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ressuscitou..." (verso 6 p.p)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Que frase linda e poderosa!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Temos que dizer: Amém!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Louvado seja o Senhor!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"Sobre o fendido sepulcro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José, Cristo proclamara triunfante: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"Eu Sou a Ressurreição e a Vida".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Estas palavras só podiam ser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proferidas pela divindade".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DTN, pág. 785.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376FE446-6E76-4118-A3CF-EC0364CDD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D1D91B-4566-445C-B4AD-1FD7977E36FE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58C9C661-C767-4A78-85CE-1EE4C4F8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CACE5902-41C8-4D0E-B798-F20ADDB37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"Ele não está aqui". O lugar de Jesus, estimado amigo, é no trono do céu e no trono do seu coração também. Aponte com o seu dedo indicador sobre o seu coração e diga: Ele está aqui! Ele vive no meu coração!</a:t>
            </a:r>
          </a:p>
        </p:txBody>
      </p:sp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1E284316-7A6A-4DC1-961F-D9E901259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E977C1-900C-4BF7-8D11-E9ED95A03C16}" type="slidenum">
              <a:rPr lang="pt-BR" altLang="pt-BR"/>
              <a:pPr/>
              <a:t>18</a:t>
            </a:fld>
            <a:endParaRPr lang="pt-BR" altLang="pt-BR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309284B8-3BF7-4170-894B-573334DF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CDCA6D68-373B-4C6B-94B6-A2BC5302E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Um milhão de montanhas de pedras não poderiam contê-Lo, nem detê-Lo dentro do túmulo, sem vida. </a:t>
            </a:r>
          </a:p>
          <a:p>
            <a:pPr marL="2387600" lvl="4" indent="-558800" eaLnBrk="1" hangingPunct="1">
              <a:lnSpc>
                <a:spcPct val="18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Nada pode separar você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amor de Jesus, nem os bravos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soldados romanos, nem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as hostes de Satanás e muito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menos, montanhas de pedras.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que temos que fazer?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Qual deve ser a sua atitude?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2CDE4879-2DE0-48D5-BD3A-3E9729965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864F6-A881-4AB0-A9BB-BC0C2BA44F38}" type="slidenum">
              <a:rPr lang="pt-BR" altLang="pt-BR"/>
              <a:pPr/>
              <a:t>19</a:t>
            </a:fld>
            <a:endParaRPr lang="pt-BR" altLang="pt-BR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C4C39712-AC61-4D68-871A-1C4559DE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7E35BFAE-C51A-492F-96FF-D90541CEA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229600" cy="6223000"/>
          </a:xfrm>
        </p:spPr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5"/>
            </a:pPr>
            <a:r>
              <a:rPr lang="pt-BR" altLang="zh-CN" b="1">
                <a:ea typeface="宋体" panose="02010600030101010101" pitchFamily="2" charset="-122"/>
              </a:rPr>
              <a:t>"IDE... depressa e dizei aos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seus discípulos... Ele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ressuscitou dos mortos...”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(verso 7 ú.p.).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 declaração, o brado de vitória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"Ele ressuscitou" é a base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fé cristã e o fundamento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nossa bendita esperança.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(I Cor. 15: 11).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O brilho da esperança, o sonho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reencontro está de volta. Bendito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seja o nome do Senhor Jesus!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18872059-D41A-4841-A362-0E28933B5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F5FC57-4890-4A94-AF28-8EC82C80BDC7}" type="slidenum">
              <a:rPr lang="pt-BR" altLang="pt-BR"/>
              <a:pPr/>
              <a:t>2</a:t>
            </a:fld>
            <a:endParaRPr lang="pt-BR" altLang="pt-BR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72F57BC-D09E-49D3-AB80-C2EAADCF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2C12A7C5-E0F5-4D3C-8587-25C50A4BC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/>
            </a:pPr>
            <a:r>
              <a:rPr lang="pt-BR" altLang="zh-CN" b="1">
                <a:ea typeface="宋体" panose="02010600030101010101" pitchFamily="2" charset="-122"/>
              </a:rPr>
              <a:t>TUDO ERA DECEPÇÃO E TRISTEZA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PARA OS SEGUIDORES DE JESUS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DEPOIS DE SUA MORTE.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4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Foram três anos e meio andando,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ouvindo e aprendendo do maior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 todos os Mestres - Jesus Cristo.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Os discípulos atenderam o irrecusável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chamado do Mestre.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Os discípulos receberam as mais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reconfortantes e inspiradoras instruções.</a:t>
            </a:r>
            <a:endParaRPr lang="pt-BR" altLang="pt-BR" sz="2100"/>
          </a:p>
        </p:txBody>
      </p:sp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10D4AE4B-F6E1-4E42-8AE1-0B3D0EDDB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2424A3-A127-4CF0-8070-4FF860095237}" type="slidenum">
              <a:rPr lang="pt-BR" altLang="pt-BR"/>
              <a:pPr/>
              <a:t>20</a:t>
            </a:fld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4AC2E625-76C5-4B3F-B47E-E0531DF6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>
            <a:extLst>
              <a:ext uri="{FF2B5EF4-FFF2-40B4-BE49-F238E27FC236}">
                <a16:creationId xmlns:a16="http://schemas.microsoft.com/office/drawing/2014/main" id="{99A28866-E1D1-4CC1-A47A-2916F709C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0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É hora de irmos ao toda pressa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contar da boa notícia, temos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 Cristo lindo, vivo e atuante.</a:t>
            </a:r>
          </a:p>
          <a:p>
            <a:pPr marL="1574800" lvl="2" indent="-660400" eaLnBrk="1" hangingPunct="1">
              <a:lnSpc>
                <a:spcPct val="20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Quem diria, estimados amigos,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Maria Madalena "foi a primeira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chegar ao local...[túmulo]".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DTN, pág. 788.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3A42E93B-4A0D-4D92-B827-B3B8976F1E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8BC1D2-EC8D-4FBF-859D-EA40BB4F7B66}" type="slidenum">
              <a:rPr lang="pt-BR" altLang="pt-BR"/>
              <a:pPr/>
              <a:t>21</a:t>
            </a:fld>
            <a:endParaRPr lang="pt-BR" altLang="pt-BR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17774A63-E20E-40A9-9CC0-EA33B16B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3A193496-43E5-4F05-84E4-019A8319F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6"/>
            </a:pPr>
            <a:r>
              <a:rPr lang="pt-BR" altLang="zh-CN" b="1">
                <a:ea typeface="宋体" panose="02010600030101010101" pitchFamily="2" charset="-122"/>
              </a:rPr>
              <a:t>"... Tomadas de medo e grande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alegria... eis que Jesus veio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ao encontro delas...". (verso 9).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Quando tiver medo, corra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 encontro de Jesus, 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ouça Suas palavras "Não temais".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Qual é o seu medo,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nesta noite?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Qual é o seu temor?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Que Cristo transforme o seu medo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alegria e confiança!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C32F581F-3E3A-49F6-819D-231AFA577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EA51C7-EDE8-46DF-95AF-AF4C0D500C25}" type="slidenum">
              <a:rPr lang="pt-BR" altLang="pt-BR"/>
              <a:pPr/>
              <a:t>22</a:t>
            </a:fld>
            <a:endParaRPr lang="pt-BR" altLang="pt-BR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A6CCAAF0-EC54-491C-8FA7-2FD26EAE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33060F29-834C-45EF-9D5E-E1B25C8D1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Qual foi a primeira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Salvador depois de vencer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reino da morte?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"A primeira obra de Cristo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na terra, depois de Sua ressurreição,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foi convencer os discípulos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Seu inalterável amor e tema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solicitude para com eles".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DTN, pág. 793.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2.2. A primeira atitude de Cristo,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nesta noite é encher o seu coração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esperança e de certeza.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A177496B-5CAF-44F0-B6AC-23CA4E077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5BCF59-4E5D-40C7-9A61-327327A67247}" type="slidenum">
              <a:rPr lang="pt-BR" altLang="pt-BR"/>
              <a:pPr/>
              <a:t>23</a:t>
            </a:fld>
            <a:endParaRPr lang="pt-BR" altLang="pt-BR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DED00B29-9ACC-4473-8F53-5CFA0E5E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FF383B31-5D6D-4155-BA7F-2B1FB7138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0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Apreciados amigos,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vive e, porque Ele vive,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todos viveremos também.</a:t>
            </a:r>
          </a:p>
          <a:p>
            <a:pPr marL="1981200" lvl="3" indent="-609600" eaLnBrk="1" hangingPunct="1">
              <a:lnSpc>
                <a:spcPct val="20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Todos temos um encontro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marcado com Cristo.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Assim como os discípulos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também tinham.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1EF97483-902B-4BED-9446-1C3728EBB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33EBE-AFB0-4AA6-8606-376C6956B75B}" type="slidenum">
              <a:rPr lang="pt-BR" altLang="pt-BR"/>
              <a:pPr/>
              <a:t>24</a:t>
            </a:fld>
            <a:endParaRPr lang="pt-BR" altLang="pt-BR"/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E00E321B-0481-4DA2-9B4D-9EE3A327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>
            <a:extLst>
              <a:ext uri="{FF2B5EF4-FFF2-40B4-BE49-F238E27FC236}">
                <a16:creationId xmlns:a16="http://schemas.microsoft.com/office/drawing/2014/main" id="{B9B54306-F24C-4F63-A687-3F54F6ABA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35000"/>
            <a:ext cx="8458200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7"/>
            </a:pPr>
            <a:r>
              <a:rPr lang="pt-BR" altLang="zh-CN" b="1">
                <a:ea typeface="宋体" panose="02010600030101010101" pitchFamily="2" charset="-122"/>
              </a:rPr>
              <a:t>"... Que se dirijam à Galiléia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 lá Me verão". (Verso 10).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Bom Pastor reunirá Suas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ovelhas novamente na Galiléia,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depois da dispersão.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Foi na Galiléia 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chamou os doze e também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pronunciou o Sermão do Monte.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1.2. Foi junto à montanha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Mar da Galiléia que o Senhor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passava noites em oração.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DF128E14-643D-4A61-A8E8-B120C7C0C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1A42B-E03E-47C9-B01A-7EAACB2489DF}" type="slidenum">
              <a:rPr lang="pt-BR" altLang="pt-BR"/>
              <a:pPr/>
              <a:t>25</a:t>
            </a:fld>
            <a:endParaRPr lang="pt-BR" altLang="pt-BR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08FFCA10-6787-477E-B3F8-97AEEA6B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A91712E1-3104-4B33-BF9A-A2CDD0B79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Que durante esta Semana Santa possamos nos dirigir, não à Galiléia, mas à Igreja, à Bíblia, à oração e à entrega pessoal a Cristo!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ED707879-6048-4BB1-84F5-E1E7EF395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11F17-74EC-4B12-8F8A-74D5C166DDA7}" type="slidenum">
              <a:rPr lang="pt-BR" altLang="pt-BR"/>
              <a:pPr/>
              <a:t>26</a:t>
            </a:fld>
            <a:endParaRPr lang="pt-BR" altLang="pt-BR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082A9536-E5E9-47DE-9752-C8FFCC2A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0D25CC08-4548-4700-B6C2-5C22BB1B5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3"/>
            </a:pPr>
            <a:r>
              <a:rPr lang="pt-BR" altLang="zh-CN" b="1">
                <a:ea typeface="宋体" panose="02010600030101010101" pitchFamily="2" charset="-122"/>
              </a:rPr>
              <a:t>O SEPULCRO NÃO FOI CAPAZ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 CONTER A JESUS. A TERRA,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 CRIATURA NÃO PODIA 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ONTER O CRIADOR!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3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No sábado, Cristo repousou na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tumba e  Seus discípulos também.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Em se tratando de Jesus,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nunca perca a esperança!</a:t>
            </a:r>
          </a:p>
          <a:p>
            <a:pPr marL="1981200" lvl="3" indent="-609600" eaLnBrk="1" hangingPunct="1">
              <a:lnSpc>
                <a:spcPct val="130000"/>
              </a:lnSpc>
            </a:pPr>
            <a:r>
              <a:rPr lang="pt-BR" altLang="zh-CN">
                <a:ea typeface="宋体" panose="02010600030101010101" pitchFamily="2" charset="-122"/>
              </a:rPr>
              <a:t>1.1. Com Cristo, a morte não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o fim, mas pode ser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consumação da vitória.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43C271BE-08EE-408A-B431-006065666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B31313-4F72-4349-87CC-F634EDDA92FA}" type="slidenum">
              <a:rPr lang="pt-BR" altLang="pt-BR"/>
              <a:pPr/>
              <a:t>27</a:t>
            </a:fld>
            <a:endParaRPr lang="pt-BR" altLang="pt-BR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8713433B-D147-471E-A9A7-C962C0BE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42EB1AE8-AF70-4AD0-B3A6-41376A99C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Para cumprir a Sua Palavra,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o Senhor remove, se possível,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as montanhas.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Jamais busquemos a Jesus entre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os mortos, pois Ele vive e reina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sempre. Não O busque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 lugar errado!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O Senhor Jesus deseja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conceder-lhe plena vitória, agora!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>
            <a:extLst>
              <a:ext uri="{FF2B5EF4-FFF2-40B4-BE49-F238E27FC236}">
                <a16:creationId xmlns:a16="http://schemas.microsoft.com/office/drawing/2014/main" id="{DDD4270F-9AC1-4DF5-A81C-8D858D059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48942-C15F-46C0-AB27-89AD98C6B214}" type="slidenum">
              <a:rPr lang="pt-BR" altLang="pt-BR"/>
              <a:pPr/>
              <a:t>28</a:t>
            </a:fld>
            <a:endParaRPr lang="pt-BR" altLang="pt-BR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9618D04F-3C79-45D8-AF63-3D67127C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>
            <a:extLst>
              <a:ext uri="{FF2B5EF4-FFF2-40B4-BE49-F238E27FC236}">
                <a16:creationId xmlns:a16="http://schemas.microsoft.com/office/drawing/2014/main" id="{82385259-37C5-427C-AD97-A84BEB6EE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8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A ressurreição de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Cristo é a garantia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da nossa salvação.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8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 ressurreição de Jesus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efetivou a nossa vitória.</a:t>
            </a:r>
          </a:p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Sem a ressurreição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Cristo, o cristianismo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engano fútil.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>
            <a:extLst>
              <a:ext uri="{FF2B5EF4-FFF2-40B4-BE49-F238E27FC236}">
                <a16:creationId xmlns:a16="http://schemas.microsoft.com/office/drawing/2014/main" id="{C52284BE-B944-4FC3-B8F1-7180BE264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5019C3-3702-4F62-B6FE-02FC3FD97843}" type="slidenum">
              <a:rPr lang="pt-BR" altLang="pt-BR"/>
              <a:pPr/>
              <a:t>29</a:t>
            </a:fld>
            <a:endParaRPr lang="pt-BR" altLang="pt-BR"/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99AFC581-13BB-47E3-906A-A3A75438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>
            <a:extLst>
              <a:ext uri="{FF2B5EF4-FFF2-40B4-BE49-F238E27FC236}">
                <a16:creationId xmlns:a16="http://schemas.microsoft.com/office/drawing/2014/main" id="{70C24E9D-AC6B-4CB0-9BDA-CD7CA213C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229600" cy="6223000"/>
          </a:xfrm>
        </p:spPr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Procure ver a Jesus,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nesta semana!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Você quer vê-Lo?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Você quer segui-Lo?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Você deseja que Deus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remova as pedras do seu caminho,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sua vida, para que Cristo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renasça em seu coração? 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Você quer ter segurança,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certeza e paz, não procure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entre os mortos,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sim entre os vivos!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3A4A3573-82E1-4D0A-879C-64B3A817C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6D89E-5F03-4034-AD95-F4859CCF26B4}" type="slidenum">
              <a:rPr lang="pt-BR" altLang="pt-BR"/>
              <a:pPr/>
              <a:t>3</a:t>
            </a:fld>
            <a:endParaRPr lang="pt-BR" altLang="pt-BR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3B3FA4C-813C-4DA1-B8EE-E97C9A87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58C42111-F77F-4BFE-B800-EA47AFBA5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83820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9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Eles presenciaram dezenas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milagres extraordinários: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Eles O viram curar, andar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sobre as águas, ressuscitar mortos;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o que tinha agora?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Onde depor a confiança?</a:t>
            </a:r>
          </a:p>
          <a:p>
            <a:pPr marL="2387600" lvl="4" indent="-558800" eaLnBrk="1" hangingPunct="1">
              <a:lnSpc>
                <a:spcPct val="19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Em um Senhor e Salvador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sepultado e aparentemente inerte?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>
            <a:extLst>
              <a:ext uri="{FF2B5EF4-FFF2-40B4-BE49-F238E27FC236}">
                <a16:creationId xmlns:a16="http://schemas.microsoft.com/office/drawing/2014/main" id="{2802FAC4-8D34-4043-A600-286B24E2F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443A19-877D-4C07-80C9-546CEE3D9144}" type="slidenum">
              <a:rPr lang="pt-BR" altLang="pt-BR"/>
              <a:pPr/>
              <a:t>30</a:t>
            </a:fld>
            <a:endParaRPr lang="pt-BR" altLang="pt-BR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177EFFC0-24BE-40EF-9E9A-56D0B2AA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>
            <a:extLst>
              <a:ext uri="{FF2B5EF4-FFF2-40B4-BE49-F238E27FC236}">
                <a16:creationId xmlns:a16="http://schemas.microsoft.com/office/drawing/2014/main" id="{0E0FB7B7-286B-4035-AC6F-F7D1B723F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Gostaria você de falar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ressurreição de Cristo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outras pessoas?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Agora é hora! Hoje é o dia!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Ide depressa e contai aos outros!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Não importa qual seja 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seu sentimento, medo ou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alegria, anuncie Jesus!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5.1. Você deseja anunciar a Jesus?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3">
            <a:extLst>
              <a:ext uri="{FF2B5EF4-FFF2-40B4-BE49-F238E27FC236}">
                <a16:creationId xmlns:a16="http://schemas.microsoft.com/office/drawing/2014/main" id="{7AC0F498-0E8D-4EB4-BFE6-934483DB3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689C00-DBF9-4FC8-B005-E3120EA96CA2}" type="slidenum">
              <a:rPr lang="pt-BR" altLang="pt-BR"/>
              <a:pPr/>
              <a:t>31</a:t>
            </a:fld>
            <a:endParaRPr lang="pt-BR" altLang="pt-BR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E2004815-CE5F-4F80-9956-0B0DB25FC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2">
            <a:extLst>
              <a:ext uri="{FF2B5EF4-FFF2-40B4-BE49-F238E27FC236}">
                <a16:creationId xmlns:a16="http://schemas.microsoft.com/office/drawing/2014/main" id="{FA008070-53DD-4630-B693-F24B6E729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70000"/>
              </a:lnSpc>
              <a:buFontTx/>
              <a:buAutoNum type="arabicPeriod" startAt="6"/>
            </a:pPr>
            <a:r>
              <a:rPr lang="pt-BR" altLang="zh-CN">
                <a:ea typeface="宋体" panose="02010600030101010101" pitchFamily="2" charset="-122"/>
              </a:rPr>
              <a:t>Um dia glorioso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veremos a Cristo, não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na Galiléia, porém,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nós O veremos nas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nuvens dos céus!</a:t>
            </a:r>
          </a:p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6.1. Para isso é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necessário aceitá-Lo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já... agora...!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284EE4BD-FD6B-445D-8202-CED070CD2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C2018B-3241-4AC2-BAC8-4D9D869FC6E8}" type="slidenum">
              <a:rPr lang="pt-BR" altLang="pt-BR"/>
              <a:pPr/>
              <a:t>4</a:t>
            </a:fld>
            <a:endParaRPr lang="pt-BR" altLang="pt-BR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D3D958B1-2AF3-4AF5-B3AB-16DABD96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3BF60B2F-FF1E-4049-B1C9-A557FDD6C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19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Seria esse o desfecho final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do Plano da Redenção?</a:t>
            </a:r>
            <a:endParaRPr lang="pt-BR" altLang="zh-CN">
              <a:ea typeface="宋体" panose="02010600030101010101" pitchFamily="2" charset="-122"/>
            </a:endParaRPr>
          </a:p>
          <a:p>
            <a:pPr marL="1409700" lvl="2" indent="-495300" eaLnBrk="1" hangingPunct="1">
              <a:lnSpc>
                <a:spcPct val="19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Seria este o fim do cristianismo?</a:t>
            </a:r>
          </a:p>
          <a:p>
            <a:pPr marL="1409700" lvl="2" indent="-495300" eaLnBrk="1" hangingPunct="1">
              <a:lnSpc>
                <a:spcPct val="19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Qual seria a atitude do Salvador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 sepulcro, ficar ou sair?</a:t>
            </a:r>
          </a:p>
          <a:p>
            <a:pPr marL="1828800" lvl="3" indent="-457200" eaLnBrk="1" hangingPunct="1">
              <a:lnSpc>
                <a:spcPct val="190000"/>
              </a:lnSpc>
            </a:pPr>
            <a:r>
              <a:rPr lang="pt-BR" altLang="zh-CN">
                <a:ea typeface="宋体" panose="02010600030101010101" pitchFamily="2" charset="-122"/>
              </a:rPr>
              <a:t>2.1. O que a Bíblia,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categoricamente, nos diz?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FF90EFEB-7C7A-4A8A-91CD-93B39645B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DB3BB7-1FE4-4CF7-B2BF-E8686D376364}" type="slidenum">
              <a:rPr lang="pt-BR" altLang="pt-BR"/>
              <a:pPr/>
              <a:t>5</a:t>
            </a:fld>
            <a:endParaRPr lang="pt-BR" altLang="pt-BR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B137FE7B-89E9-4FF9-A29C-5C7D50A1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F42781B2-11B6-47D9-B431-FF79D3A2A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2"/>
            </a:pPr>
            <a:r>
              <a:rPr lang="pt-BR" altLang="zh-CN" b="1">
                <a:ea typeface="宋体" panose="02010600030101010101" pitchFamily="2" charset="-122"/>
              </a:rPr>
              <a:t>"NO FINAL DO SÁBADO...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MARIA MADALENA E A OUTRA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MARIA FORAM VER O SEPULCRO".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(VERSO 1).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4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O sábado decididamente é 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dia do Senhor Jesus e dos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Seus seguidores fiéis.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Até Aquele que é o Criador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sábado, nele repousa,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conforme a Sua Palavra expressa.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4EB5C920-5D0C-4DF3-9E25-D6F9812AC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AF4EB7-0751-4E2B-9598-2618622865BD}" type="slidenum">
              <a:rPr lang="pt-BR" altLang="pt-BR"/>
              <a:pPr/>
              <a:t>6</a:t>
            </a:fld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0D57E5C6-F1F1-44EC-BAF3-C4FA1420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CAE20389-EB3D-4EE3-9E8D-5522A54B2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Para Maria Madalena e a outra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Maria, ainda havia um fio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esperança, pois foram ver o sepulcro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frio e indiferente.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As mulheres tiveram um papel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muito especial, ao seguir a Jesus,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são as primeiras a irem buscá-Lo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as últimas a deixá-Lo.</a:t>
            </a:r>
            <a:endParaRPr lang="pt-BR" altLang="pt-BR" sz="2100"/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6DD698CD-8096-4C2E-A84F-4E1CA5054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19D70E-53AE-446F-9C08-EF1B266E6064}" type="slidenum">
              <a:rPr lang="pt-BR" altLang="pt-BR"/>
              <a:pPr/>
              <a:t>7</a:t>
            </a:fld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5BA78305-3CB6-4741-9F5F-BF99D365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16A0A411-CD4A-40FB-B4F6-8E4D2DED0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 sz="2200">
                <a:ea typeface="宋体" panose="02010600030101010101" pitchFamily="2" charset="-122"/>
              </a:rPr>
              <a:t>3.1. </a:t>
            </a:r>
            <a:r>
              <a:rPr lang="pt-BR" altLang="zh-CN">
                <a:ea typeface="宋体" panose="02010600030101010101" pitchFamily="2" charset="-122"/>
              </a:rPr>
              <a:t>"As mulheres foram as últimas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 pé da cruz, e as últimas também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deixar o sepulcro". DTN, pág. 774.</a:t>
            </a:r>
            <a:endParaRPr lang="pt-BR" altLang="zh-CN" sz="2200">
              <a:ea typeface="宋体" panose="02010600030101010101" pitchFamily="2" charset="-122"/>
            </a:endParaRP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Estimadas senhoras e senhoritas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aos pés da cruz de Cristo há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lugar para vocês também.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Venha ver cada noite aqui,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não o sepulcro, mas as obras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Senhor da vida - Jesus.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Com grande manifestação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poder, Cristo retoma a vida!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FBDFE327-7057-47DC-8C93-7ACA533AA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B6A86F-377E-436A-9778-9CB3DAAB1D38}" type="slidenum">
              <a:rPr lang="pt-BR" altLang="pt-BR"/>
              <a:pPr/>
              <a:t>8</a:t>
            </a:fld>
            <a:endParaRPr lang="pt-BR" altLang="pt-BR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B985337B-4575-4067-99A8-8EBABFB9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AD968167-C983-4565-BA72-1007D6506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8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"... houve um grande terremoto,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porque um anjo do Senhor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desceu do céu". DTN, pág. 779.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8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Hostes de anjos maus se achavam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reunidas em tomo daquele lugar...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[túmulo] uma hoste celeste,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porém circundava o sepulcro".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DTN, pág. 779</a:t>
            </a:r>
            <a:endParaRPr lang="pt-BR" altLang="pt-BR" sz="2200"/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E4E0EF51-1607-4DB1-ADD9-F38EE6214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40BEF8-08BE-468C-AF04-122E47775F87}" type="slidenum">
              <a:rPr lang="pt-BR" altLang="pt-BR"/>
              <a:pPr/>
              <a:t>9</a:t>
            </a:fld>
            <a:endParaRPr lang="pt-BR" alt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E3DFB2F9-8A88-47F7-86CF-948F2CD7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FBC98CDF-10C9-426A-9FCE-EE3D8A98B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"... Um anjo do Senhor..." (verso 2)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Quem é ele? E o que veio fazer?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"... é o mais poderoso das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hostes do Senhor. Este mensageiro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o que ocupa a aposição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qual caiu Satanás".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DTN, pág. 779.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Deus jamais desampara Seus filhos.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Cristo jamais desamparará você;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Jesus sempre há socorro 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companheirismo constante.</a:t>
            </a:r>
            <a:endParaRPr lang="pt-BR" altLang="pt-BR" sz="2200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341</Words>
  <Application>Microsoft Office PowerPoint</Application>
  <PresentationFormat>Apresentação na tela (4:3)</PresentationFormat>
  <Paragraphs>121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Trebuchet MS</vt:lpstr>
      <vt:lpstr>宋体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252</cp:revision>
  <dcterms:created xsi:type="dcterms:W3CDTF">2006-11-09T00:57:52Z</dcterms:created>
  <dcterms:modified xsi:type="dcterms:W3CDTF">2019-11-26T14:32:40Z</dcterms:modified>
</cp:coreProperties>
</file>