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9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B346-5A0D-2C40-9EFC-05079328D4CB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6650-8741-8A41-9086-E714EF0806A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) C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Sermoes 2009\Photo shop\2-O mundo de amanhã\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2-O mundo de amanhã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atiana.bafume\Desktop\Sermoes 2009\Photo shop\2-O mundo de amanhã\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Tatiana.bafume\Desktop\Sermoes 2009\Photo shop\2-O mundo de amanhã\(2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Sermoes 2009\Photo shop\2-O mundo de amanhã\(26a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2-O mundo de amanhã\(2.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atiana.bafume\Desktop\Sermoes 2009\Photo shop\2-O mundo de amanhã\(2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3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(1) C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" y="0"/>
            <a:ext cx="91409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2-O mundo de amanhã\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Sermoes 2009\Photo shop\2-O mundo de amanhã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Sermoes 2009\Photo shop\2-O mundo de amanhã\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Macintosh PowerPoint</Application>
  <PresentationFormat>Apresentação na tela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IASP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Wesley Andrews dos Reis Ferraz</dc:creator>
  <cp:keywords>www.4tons.com.br</cp:keywords>
  <dc:description>COMÉRCIO PROIBIDO. USO PESSOAL</dc:description>
  <cp:lastModifiedBy>Tatiana.bafume</cp:lastModifiedBy>
  <cp:revision>21</cp:revision>
  <dcterms:created xsi:type="dcterms:W3CDTF">2009-03-08T13:46:19Z</dcterms:created>
  <dcterms:modified xsi:type="dcterms:W3CDTF">2009-04-14T21:05:35Z</dcterms:modified>
  <cp:category>SM-EVANGELISMO</cp:category>
</cp:coreProperties>
</file>