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0" r:id="rId4"/>
    <p:sldId id="259" r:id="rId5"/>
    <p:sldId id="260" r:id="rId6"/>
    <p:sldId id="301" r:id="rId7"/>
    <p:sldId id="262" r:id="rId8"/>
    <p:sldId id="263" r:id="rId9"/>
    <p:sldId id="264" r:id="rId10"/>
    <p:sldId id="261" r:id="rId11"/>
    <p:sldId id="266" r:id="rId12"/>
    <p:sldId id="302" r:id="rId13"/>
    <p:sldId id="307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303" r:id="rId26"/>
    <p:sldId id="279" r:id="rId27"/>
    <p:sldId id="280" r:id="rId28"/>
    <p:sldId id="281" r:id="rId29"/>
    <p:sldId id="282" r:id="rId30"/>
    <p:sldId id="283" r:id="rId31"/>
    <p:sldId id="304" r:id="rId32"/>
    <p:sldId id="305" r:id="rId33"/>
    <p:sldId id="284" r:id="rId34"/>
    <p:sldId id="299" r:id="rId35"/>
    <p:sldId id="306" r:id="rId36"/>
    <p:sldId id="298" r:id="rId37"/>
  </p:sldIdLst>
  <p:sldSz cx="9144000" cy="6858000" type="screen4x3"/>
  <p:notesSz cx="6858000" cy="9144000"/>
  <p:defaultTextStyle>
    <a:defPPr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C6CC-D336-DC4E-9216-2995D4175733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9B96-4279-0E41-9E65-AD9694B7909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) C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Tatiana.bafume\Desktop\Sermoes 2009\Photo shop\O maior evento da historia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Sermoes 2009\Photo shop\O maior evento da historia\(3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Tatiana.bafume\Desktop\Sermoes 2009\Photo shop\O maior evento da historia\(3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089" y="0"/>
            <a:ext cx="9192089" cy="689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089" y="0"/>
            <a:ext cx="9192089" cy="689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089" y="0"/>
            <a:ext cx="9192089" cy="689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O maior evento da historia\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atiana.bafume\Desktop\Sermoes 2009\Photo shop\O maior evento da historia\(3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4-O maior evento da historia\(3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4-O maior evento da historia\(3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4-O maior evento da historia\(31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atiana.bafume\Desktop\Sermoes 2009\Photo shop\O maior evento da historia\(3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) C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4-O maior evento da historia\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Sermoes 2009\Photo shop\4-O maior evento da historia\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4-O maior evento da historia\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Macintosh PowerPoint</Application>
  <PresentationFormat>Apresentação na tela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IASP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Wesley Andrews dos Reis Ferraz</dc:creator>
  <cp:keywords>www.4tons.com.br</cp:keywords>
  <dc:description>COMÉRCIO PROIBIDO. USO PESSOAL</dc:description>
  <cp:lastModifiedBy>Tatiana.bafume</cp:lastModifiedBy>
  <cp:revision>31</cp:revision>
  <dcterms:created xsi:type="dcterms:W3CDTF">2009-03-08T13:19:00Z</dcterms:created>
  <dcterms:modified xsi:type="dcterms:W3CDTF">2009-04-14T21:11:51Z</dcterms:modified>
  <cp:category>SM-EVANGELISMO</cp:category>
</cp:coreProperties>
</file>