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80" r:id="rId9"/>
    <p:sldId id="282" r:id="rId10"/>
    <p:sldId id="281" r:id="rId11"/>
    <p:sldId id="283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84" r:id="rId26"/>
    <p:sldId id="275" r:id="rId27"/>
    <p:sldId id="276" r:id="rId28"/>
    <p:sldId id="285" r:id="rId29"/>
    <p:sldId id="277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D6F90-FF0D-4C85-BD82-BC45EB8E4482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AEAEC-714B-4517-A068-C7577943DAF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510AA-CB1D-4BF9-926D-D0AE0D08DEDA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7588D-D85A-45B2-A4A7-31EFE7CE445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Aulas Pr Paulo Cilas\5 Um julgamento de 1000 anos... acao\Slides\(1) Ca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Tatiana.bafume\Desktop\Sermoes 2009\Photo shop\5-Um julgamento com 1000 anos duração\(102a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Sermoes 2009\Photo shop\5-Um julgamento com 1000 anos duração\(105a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0"/>
            <a:ext cx="9141391" cy="6858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Tatiana.bafume\Desktop\Aulas Pr Paulo Cilas\5 Um julgamento de 1000 anos... acao\Slides\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Tatiana.bafume\Desktop\Aulas Pr Paulo Cilas\5 Um julgamento de 1000 anos... acao\Slides\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Tatiana.bafume\Desktop\Aulas Pr Paulo Cilas\5 Um julgamento de 1000 anos... acao\Slides\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Tatiana.bafume\Desktop\Aulas Pr Paulo Cilas\5 Um julgamento de 1000 anos... acao\Slides\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5"/>
            <a:ext cx="9144032" cy="6860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Tatiana.bafume\Desktop\Aulas Pr Paulo Cilas\5 Um julgamento de 1000 anos... acao\Slides\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5-Um julgamento com 1000 anos duração\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Tatiana.bafume\Desktop\Aulas Pr Paulo Cilas\5 Um julgamento de 1000 anos... acao\Slides\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5-Um julgamento com 1000 anos duração\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8-Jesus é o seu advogado\(3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Tatiana.bafume\Desktop\Aulas Pr Paulo Cilas\5 Um julgamento de 1000 anos... acao\Slides\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Tatiana.bafume\Desktop\Aulas Pr Paulo Cilas\5 Um julgamento de 1000 anos... acao\Slides\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Sermoes 2009\Photo shop\5-Um julgamento com 1000 anos duração\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Tatiana.bafume\Desktop\Aulas Pr Paulo Cilas\5 Um julgamento de 1000 anos... acao\Slides\(1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Tatiana.bafume\Desktop\Aulas Pr Paulo Cilas\5 Um julgamento de 1000 anos... acao\Slides\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Tatiana.bafume\Desktop\Sermoes 2009\Photo shop\5-Um julgamento com 1000 anos duração\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Tatiana.bafume\Desktop\Aulas Pr Paulo Cilas\5 Um julgamento de 1000 anos... acao\Slides\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Tatiana.bafume\Desktop\Aulas Pr Paulo Cilas\5 Um julgamento de 1000 anos... acao\Slides\(2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atiana.bafume\Desktop\Sermoes 2009\Photo shop\5-Um julgamento com 1000 anos duração\(10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Tatiana.bafume\Desktop\Aulas Pr Paulo Cilas\5 Um julgamento de 1000 anos... acao\Slides\(2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Aulas Pr Paulo Cilas\5 Um julgamento de 1000 anos... acao\Slides\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Aulas Pr Paulo Cilas\5 Um julgamento de 1000 anos... acao\Slides\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atiana.bafume\Desktop\Aulas Pr Paulo Cilas\5 Um julgamento de 1000 anos... acao\Slides\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atiana.bafume\Desktop\Aulas Pr Paulo Cilas\5 Um julgamento de 1000 anos... acao\Slides\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8-Jesus é o seu advogado\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Tatiana.bafume\Desktop\Sermoes 2009\Photo shop\5-Um julgamento com 1000 anos duração\104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Tatiana.bafume\Desktop\Sermoes 2009\Photo shop\5-Um julgamento com 1000 anos duração\(103a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0</Words>
  <Application>Microsoft Office PowerPoint</Application>
  <PresentationFormat>Apresentação na tela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APS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DOMINGOS DE EVANGELISMO 2009</dc:subject>
  <dc:creator>Pr. MARCELO AUGUSTO DE CARVALHO; Tatiana.bafume</dc:creator>
  <cp:keywords>www.4tons.com.br</cp:keywords>
  <dc:description>COMÉRCIO PROIBIDO. USO PESSOAL</dc:description>
  <cp:lastModifiedBy>Tatiana.bafume</cp:lastModifiedBy>
  <cp:revision>29</cp:revision>
  <dcterms:created xsi:type="dcterms:W3CDTF">2009-04-07T13:24:43Z</dcterms:created>
  <dcterms:modified xsi:type="dcterms:W3CDTF">2009-04-14T21:39:09Z</dcterms:modified>
  <cp:category>SM-EVANGELISMO</cp:category>
</cp:coreProperties>
</file>