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FE48-BE32-4459-982F-BA0ECFEA22F6}" type="datetimeFigureOut">
              <a:rPr lang="pt-BR" smtClean="0"/>
              <a:pPr/>
              <a:t>06/04/2009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D21D-80C9-4F8E-93E5-B924470676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. Paulo Silas\Conhecendo os Segredos da Morte\Slides\Jpeg\(1) 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Pr. Paulo Silas\Conhecendo os Segredos da Morte\Slides\Jpeg\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Pr. Paulo Silas\Conhecendo os Segredos da Morte\Slides\Jpeg\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Pr. Paulo Silas\Conhecendo os Segredos da Morte\Slides\Jpeg\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Pr. Paulo Silas\Conhecendo os Segredos da Morte\Slides\Jpeg\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Pr. Paulo Silas\Conhecendo os Segredos da Morte\Slides\Jpeg\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" y="0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Pr. Paulo Silas\Conhecendo os Segredos da Morte\Slides\Jpeg\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Pr. Paulo Silas\Conhecendo os Segredos da Morte\Slides\Jpeg\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Pr. Paulo Silas\Conhecendo os Segredos da Morte\Slides\Jpeg\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Pr. Paulo Silas\Conhecendo os Segredos da Morte\Slides\Jpeg\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Pr. Paulo Silas\Conhecendo os Segredos da Morte\Slides\Jpeg\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r. Paulo Silas\Conhecendo os Segredos da Morte\Slides\Jpeg\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6-Conhecendo os segredos da morte\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r. Paulo Silas\Conhecendo os Segredos da Morte\Slides\Jpeg\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r. Paulo Silas\Conhecendo os Segredos da Morte\Slides\Jpeg\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r. Paulo Silas\Conhecendo os Segredos da Morte\Slides\Jpeg\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60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31" y="0"/>
            <a:ext cx="9194731" cy="68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r. Paulo Silas\Conhecendo os Segredos da Morte\Slides\Jpeg\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Pr. Paulo Silas\Conhecendo os Segredos da Morte\Slides\Jpeg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DOMINGOS DE EVANGELISMO 2009</dc:subject>
  <dc:creator>Pr. MARCELO AUGUSTO DE CARVALHO; Nelza</dc:creator>
  <cp:keywords>www.4tons.com.br</cp:keywords>
  <dc:description>COMÉRCIO PROIBIDO. USO PESSOAL</dc:description>
  <cp:lastModifiedBy>Tatiana.bafume</cp:lastModifiedBy>
  <cp:revision>5</cp:revision>
  <dcterms:created xsi:type="dcterms:W3CDTF">2009-03-22T18:54:40Z</dcterms:created>
  <dcterms:modified xsi:type="dcterms:W3CDTF">2009-04-06T19:28:25Z</dcterms:modified>
  <cp:category>SM-EVANGELISMO</cp:category>
</cp:coreProperties>
</file>