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C3D6-1A06-4153-A199-EF28FB86743C}" type="datetimeFigureOut">
              <a:rPr lang="pt-BR" smtClean="0"/>
              <a:pPr/>
              <a:t>07/04/2009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1F5-C1E9-4EF8-B842-77277D7678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C3D6-1A06-4153-A199-EF28FB86743C}" type="datetimeFigureOut">
              <a:rPr lang="pt-BR" smtClean="0"/>
              <a:pPr/>
              <a:t>07/04/2009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1F5-C1E9-4EF8-B842-77277D7678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C3D6-1A06-4153-A199-EF28FB86743C}" type="datetimeFigureOut">
              <a:rPr lang="pt-BR" smtClean="0"/>
              <a:pPr/>
              <a:t>07/04/2009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1F5-C1E9-4EF8-B842-77277D7678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C3D6-1A06-4153-A199-EF28FB86743C}" type="datetimeFigureOut">
              <a:rPr lang="pt-BR" smtClean="0"/>
              <a:pPr/>
              <a:t>07/04/2009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1F5-C1E9-4EF8-B842-77277D7678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C3D6-1A06-4153-A199-EF28FB86743C}" type="datetimeFigureOut">
              <a:rPr lang="pt-BR" smtClean="0"/>
              <a:pPr/>
              <a:t>07/04/2009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1F5-C1E9-4EF8-B842-77277D7678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C3D6-1A06-4153-A199-EF28FB86743C}" type="datetimeFigureOut">
              <a:rPr lang="pt-BR" smtClean="0"/>
              <a:pPr/>
              <a:t>07/04/2009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1F5-C1E9-4EF8-B842-77277D7678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C3D6-1A06-4153-A199-EF28FB86743C}" type="datetimeFigureOut">
              <a:rPr lang="pt-BR" smtClean="0"/>
              <a:pPr/>
              <a:t>07/04/2009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1F5-C1E9-4EF8-B842-77277D7678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C3D6-1A06-4153-A199-EF28FB86743C}" type="datetimeFigureOut">
              <a:rPr lang="pt-BR" smtClean="0"/>
              <a:pPr/>
              <a:t>07/04/2009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1F5-C1E9-4EF8-B842-77277D7678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C3D6-1A06-4153-A199-EF28FB86743C}" type="datetimeFigureOut">
              <a:rPr lang="pt-BR" smtClean="0"/>
              <a:pPr/>
              <a:t>07/04/2009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1F5-C1E9-4EF8-B842-77277D7678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C3D6-1A06-4153-A199-EF28FB86743C}" type="datetimeFigureOut">
              <a:rPr lang="pt-BR" smtClean="0"/>
              <a:pPr/>
              <a:t>07/04/2009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1F5-C1E9-4EF8-B842-77277D7678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C3D6-1A06-4153-A199-EF28FB86743C}" type="datetimeFigureOut">
              <a:rPr lang="pt-BR" smtClean="0"/>
              <a:pPr/>
              <a:t>07/04/2009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1F5-C1E9-4EF8-B842-77277D7678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5C3D6-1A06-4153-A199-EF28FB86743C}" type="datetimeFigureOut">
              <a:rPr lang="pt-BR" smtClean="0"/>
              <a:pPr/>
              <a:t>07/04/2009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191F5-C1E9-4EF8-B842-77277D7678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r. Paulo Silas\Salvaçāo de Graça\Slides\Jpeg\(1) Ca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3" y="0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Pr. Paulo Silas\Salvaçāo de Graça\Slides\Jpeg\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3" y="0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Pr. Paulo Silas\Salvaçāo de Graça\Slides\Jpeg\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Pr. Paulo Silas\Salvaçāo de Graça\Slides\Jpeg\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Pr. Paulo Silas\Salvaçāo de Graça\Slides\Jpeg\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Pr. Paulo Silas\Salvaçāo de Graça\Slides\Jpeg\(14)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Pr. Paulo Silas\Salvaçāo de Graça\Slides\Jpeg\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atiana.bafume\Desktop\Sermoes 2009\Photo shop\7-Salvação de Graça\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Pr. Paulo Silas\Salvaçāo de Graça\Slides\Jpeg\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Pr. Paulo Silas\Salvaçāo de Graça\Slides\Jpeg\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Pr. Paulo Silas\Salvaçāo de Graça\Slides\Jpeg\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atiana.bafume\Desktop\Sermoes 2009\Photo shop\7-Salvação de Graça\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7"/>
            <a:ext cx="9143507" cy="68599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atiana.bafume\Desktop\Sermoes 2009\Photo shop\7-Salvação de Graça\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Pr. Paulo Silas\Salvaçāo de Graça\Slides\Jpeg\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r. Paulo Silas\Salvaçāo de Graça\Slides\Jpeg\(1) Ca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3" y="0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r. Paulo Silas\Salvaçāo de Graça\Slides\Jpeg\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Pr. Paulo Silas\Salvaçāo de Graça\Slides\Jpeg\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Pr. Paulo Silas\Salvaçāo de Graça\Slides\Jpeg\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Pr. Paulo Silas\Salvaçāo de Graça\Slides\Jpeg\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Pr. Paulo Silas\Salvaçāo de Graça\Slides\Jpeg\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Pr. Paulo Silas\Salvaçāo de Graça\Slides\Jpeg\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Pr. Paulo Silas\Salvaçāo de Graça\Slides\Jpeg\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3" y="0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Apresentação na tela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DOMINGOS DE EVANGELISMO 2009</dc:subject>
  <dc:creator>Pr. MARCELO AUGUSTO DE CARVALHO; Nelza</dc:creator>
  <cp:keywords>www.4tons.com.br</cp:keywords>
  <dc:description>COMÉRCIO PROIBIDO. USO PESSOAL</dc:description>
  <cp:lastModifiedBy>Tatiana.bafume</cp:lastModifiedBy>
  <cp:revision>5</cp:revision>
  <dcterms:created xsi:type="dcterms:W3CDTF">2009-03-22T19:15:11Z</dcterms:created>
  <dcterms:modified xsi:type="dcterms:W3CDTF">2009-04-07T12:43:22Z</dcterms:modified>
  <cp:category>SM-EVANGELISMO</cp:category>
</cp:coreProperties>
</file>