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B7896-99BF-4FA8-A1E7-33A69E4C8D30}" type="datetimeFigureOut">
              <a:rPr lang="pt-BR" smtClean="0"/>
              <a:pPr/>
              <a:t>14/04/2009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04726-316E-43F1-BFD9-BAA85237E43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Pr. Paulo Silas\Jesus é o seu Advogado\Slides\(1) Cap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Pr. Paulo Silas\Jesus é o seu Advogado\Slides\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3" y="0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Sermoes 2009\Photo shop\8-Jesus é o seu advogado\(11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Pr. Paulo Silas\Jesus é o seu Advogado\Slides\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Pr. Paulo Silas\Jesus é o seu Advogado\Slides\(1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Pr. Paulo Silas\Jesus é o seu Advogado\Slides\(1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atiana.bafume\Desktop\Sermoes 2009\Photo shop\8-Jesus é o seu advogado\(1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" y="1"/>
            <a:ext cx="9141391" cy="6858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Pr. Paulo Silas\Jesus é o seu Advogado\Slides\(1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3" y="0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Tatiana.bafume\Desktop\Sermoes 2009\Photo shop\8-Jesus é o seu advogado\(1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57"/>
            <a:ext cx="9144000" cy="6860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Pr. Paulo Silas\Jesus é o seu Advogado\Slides\(1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Pr. Paulo Silas\Jesus é o seu Advogado\Slides\(1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Pr. Paulo Silas\Jesus é o seu Advogado\Slides\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Pr. Paulo Silas\Jesus é o seu Advogado\Slides\(2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Pr. Paulo Silas\Jesus é o seu Advogado\Slides\(2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Pr. Paulo Silas\Jesus é o seu Advogado\Slides\(2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Pr. Paulo Silas\Jesus é o seu Advogado\Slides\(2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Pr. Paulo Silas\Jesus é o seu Advogado\Slides\(24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Pr. Paulo Silas\Jesus é o seu Advogado\Slides\(2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Pr. Paulo Silas\Jesus é o seu Advogado\Slides\(2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Pr. Paulo Silas\Jesus é o seu Advogado\Slides\(2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Pr. Paulo Silas\Jesus é o seu Advogado\Slides\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Pr. Paulo Silas\Jesus é o seu Advogado\Slides\(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Pr. Paulo Silas\Jesus é o seu Advogado\Slides\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Pr. Paulo Silas\Jesus é o seu Advogado\Slides\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Pr. Paulo Silas\Jesus é o seu Advogado\Slides\(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3" y="0"/>
            <a:ext cx="91408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Pr. Paulo Silas\Jesus é o seu Advogado\Slides\(8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Pr. Paulo Silas\Jesus é o seu Advogado\Slides\(9)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60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Apresentação na tela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DOMINGOS DE EVANGELISMO 2009</dc:subject>
  <dc:creator>Pr. MARCELO AUGUSTO DE CARVALHO; Nelza</dc:creator>
  <cp:keywords>www.4tons.com.br</cp:keywords>
  <dc:description>COMÉRCIO PROIBIDO. USO PESSOAL</dc:description>
  <cp:lastModifiedBy>Tatiana.bafume</cp:lastModifiedBy>
  <cp:revision>7</cp:revision>
  <dcterms:created xsi:type="dcterms:W3CDTF">2009-03-22T19:03:20Z</dcterms:created>
  <dcterms:modified xsi:type="dcterms:W3CDTF">2009-04-14T21:44:12Z</dcterms:modified>
  <cp:category>SM-EVANGELISMO</cp:category>
</cp:coreProperties>
</file>