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1A040-E99F-42A2-82DB-9EE02CA76189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7B876-39D8-4CBE-9127-C6EEF3FD8D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512DB-F3E9-4C0C-9A1D-6AE27A9AD7E7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59755-DFA5-47DF-A71C-6CFBBF30BA7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Aulas Pr Paulo Cilas\A origem da Vida\Slides\(1) Ca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10-A origem da vida\(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Tatiana.bafume\Desktop\Aulas Pr Paulo Cilas\A origem da Vida\Slides\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Tatiana.bafume\Desktop\Aulas Pr Paulo Cilas\A origem da Vida\Slides\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Tatiana.bafume\Desktop\Aulas Pr Paulo Cilas\A origem da Vida\Slides\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Tatiana.bafume\Desktop\Aulas Pr Paulo Cilas\A origem da Vida\Slides\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Tatiana.bafume\Desktop\Aulas Pr Paulo Cilas\A origem da Vida\Slides\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Tatiana.bafume\Desktop\Aulas Pr Paulo Cilas\A origem da Vida\Slides\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Tatiana.bafume\Desktop\Aulas Pr Paulo Cilas\A origem da Vida\Slides\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Tatiana.bafume\Desktop\Aulas Pr Paulo Cilas\A origem da Vida\Slides\(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Tatiana.bafume\Desktop\Aulas Pr Paulo Cilas\A origem da Vida\Slides\(2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Tatiana.bafume\Desktop\Aulas Pr Paulo Cilas\A origem da Vida\Slides\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Tatiana.bafume\Desktop\Aulas Pr Paulo Cilas\A origem da Vida\Slides\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Tatiana.bafume\Desktop\Aulas Pr Paulo Cilas\A origem da Vida\Slides\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3507" cy="685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Tatiana.bafume\Desktop\Aulas Pr Paulo Cilas\A origem da Vida\Slides\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atiana.bafume\Desktop\Aulas Pr Paulo Cilas\A origem da Vida\Slides\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Tatiana.bafume\Desktop\Aulas Pr Paulo Cilas\A origem da Vida\Slides\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Tatiana.bafume\Desktop\Aulas Pr Paulo Cilas\A origem da Vida\Slides\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Tatiana.bafume\Desktop\Aulas Pr Paulo Cilas\A origem da Vida\Slides\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0" y="1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Apresentação na tela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APS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DOMINGOS DE EVANGELISMO 2009</dc:subject>
  <dc:creator>Pr. MARCELO AUGUSTO DE CARVALHO; Tatiana.bafume</dc:creator>
  <cp:keywords>www.4tons.com.br</cp:keywords>
  <dc:description>COMÉRCIO PROIBIDO. USO PESSOAL</dc:description>
  <cp:lastModifiedBy>Tatiana.bafume</cp:lastModifiedBy>
  <cp:revision>3</cp:revision>
  <dcterms:created xsi:type="dcterms:W3CDTF">2009-04-08T16:59:39Z</dcterms:created>
  <dcterms:modified xsi:type="dcterms:W3CDTF">2009-04-14T21:48:39Z</dcterms:modified>
  <cp:category>SM-EVANGELISMO</cp:category>
</cp:coreProperties>
</file>