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9A500-8892-4218-9801-1DD09AED1EB8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A2FC2-B437-4E52-AAF2-893AE590F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ABD4-1A84-405D-947D-65F5BBFBA36B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CBAC-785A-40D1-8903-57248754B15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ulas\Pr. Paulo Silas\Viva e Permaneça vivo\Slides\(1) C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ulas\Pr. Paulo Silas\Viva e Permaneça vivo\Slides\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3507" cy="685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Aulas\Pr. Paulo Silas\Viva e Permaneça vivo\Slides\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6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ulas\Pr. Paulo Silas\Viva e Permaneça vivo\Slides\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Aulas\Pr. Paulo Silas\Viva e Permaneça vivo\Slides\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Aulas\Pr. Paulo Silas\Viva e Permaneça vivo\Slides\(14)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Aulas\Pr. Paulo Silas\Viva e Permaneça vivo\Slides\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ulas\Pr. Paulo Silas\Viva e Permaneça vivo\Slides\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ulas\Pr. Paulo Silas\Viva e Permaneça vivo\Slides\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Aulas\Pr. Paulo Silas\Viva e Permaneça vivo\Slides\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Tatiana.bafume\Desktop\Sermoes 2009\Photo shop\11-Viva e permaneça vivo\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11-Viva e permaneça vivo\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Aulas\Pr. Paulo Silas\Viva e Permaneça vivo\Slides\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ulas\Pr. Paulo Silas\Viva e Permaneça vivo\Slides\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ulas\Pr. Paulo Silas\Viva e Permaneça vivo\Slides\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ulas\Pr. Paulo Silas\Viva e Permaneça vivo\Slides\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Aulas\Pr. Paulo Silas\Viva e Permaneça vivo\Slides\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ulas\Pr. Paulo Silas\Viva e Permaneça vivo\Slides\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11-Viva e permaneça vivo\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iana.bafume\Desktop\Sermoes 2009\Photo shop\11-Viva e permaneça vivo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DOMINGOS DE EVANGELISMO 2009</dc:subject>
  <dc:creator>Pr. MARCELO AUGUSTO DE CARVALHO; Tatiana.bafume</dc:creator>
  <cp:keywords>www.4tons.com.br</cp:keywords>
  <dc:description>COMÉRCIO PROIBIDO. USO PESSOAL</dc:description>
  <cp:lastModifiedBy>Tatiana.bafume</cp:lastModifiedBy>
  <cp:revision>9</cp:revision>
  <dcterms:created xsi:type="dcterms:W3CDTF">2009-04-09T17:18:43Z</dcterms:created>
  <dcterms:modified xsi:type="dcterms:W3CDTF">2009-04-14T23:15:32Z</dcterms:modified>
  <cp:category>SM-EVANGELISMO</cp:category>
</cp:coreProperties>
</file>