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5" r:id="rId11"/>
    <p:sldId id="27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4C9C-F568-44F7-A08D-397C822EBE7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0EFE-E605-4C45-BB4B-21E14EA1E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4C9C-F568-44F7-A08D-397C822EBE7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0EFE-E605-4C45-BB4B-21E14EA1E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4C9C-F568-44F7-A08D-397C822EBE7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0EFE-E605-4C45-BB4B-21E14EA1E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4C9C-F568-44F7-A08D-397C822EBE7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0EFE-E605-4C45-BB4B-21E14EA1E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4C9C-F568-44F7-A08D-397C822EBE7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0EFE-E605-4C45-BB4B-21E14EA1E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4C9C-F568-44F7-A08D-397C822EBE7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0EFE-E605-4C45-BB4B-21E14EA1E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4C9C-F568-44F7-A08D-397C822EBE7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0EFE-E605-4C45-BB4B-21E14EA1E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4C9C-F568-44F7-A08D-397C822EBE7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0EFE-E605-4C45-BB4B-21E14EA1E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4C9C-F568-44F7-A08D-397C822EBE7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0EFE-E605-4C45-BB4B-21E14EA1E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4C9C-F568-44F7-A08D-397C822EBE7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0EFE-E605-4C45-BB4B-21E14EA1E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4C9C-F568-44F7-A08D-397C822EBE7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0EFE-E605-4C45-BB4B-21E14EA1E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4C9C-F568-44F7-A08D-397C822EBE7E}" type="datetimeFigureOut">
              <a:rPr lang="pt-BR" smtClean="0"/>
              <a:pPr/>
              <a:t>14/04/2009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0EFE-E605-4C45-BB4B-21E14EA1EC8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atiana.bafume\Desktop\Sermoes 2009\Photo shop\13-Você conhece seu sócio\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atiana.bafume\Desktop\Sermoes 2009\Photo shop\13-Você conhece seu sócio\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2" y="1"/>
            <a:ext cx="91408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atiana.bafume\Desktop\Sermoes 2009\Photo shop\13-Você conhece seu sócio\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" y="1"/>
            <a:ext cx="9141391" cy="6858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Apresentação na tela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APS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DOMINGOS DE EVANGELISMO 2009</dc:subject>
  <dc:creator>Pr. MARCELO AUGUSTO DE CARVALHO; Tatiana.bafume</dc:creator>
  <cp:keywords>www.4tons.com.br</cp:keywords>
  <dc:description>COMÉRCIO PROIBIDO. USO PESSOAL</dc:description>
  <cp:lastModifiedBy>Tatiana.bafume</cp:lastModifiedBy>
  <cp:revision>4</cp:revision>
  <dcterms:created xsi:type="dcterms:W3CDTF">2009-04-13T19:35:37Z</dcterms:created>
  <dcterms:modified xsi:type="dcterms:W3CDTF">2009-04-14T22:18:33Z</dcterms:modified>
  <cp:category>SM-EVANGELISMO</cp:category>
</cp:coreProperties>
</file>