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729EE-48F7-460E-B90E-96911DAEAA4D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F60D-7AEE-4F34-AD78-CED779EA77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55CAF-308C-4CAD-80AE-6D3FC201F99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0BEE-8917-4396-AE98-00882BA82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ulas\Pr. Paulo Silas\15 Como começar de novo\Slides\(1) C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ulas\Pr. Paulo Silas\15 Como começar de novo\Slides\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Aulas\Pr. Paulo Silas\15 Como começar de novo\Slides\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ulas\Pr. Paulo Silas\15 Como começar de novo\Slides\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3507" cy="685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Aulas\Pr. Paulo Silas\15 Como começar de novo\Slides\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Aulas\Pr. Paulo Silas\15 Como começar de novo\Slides\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Aulas\Pr. Paulo Silas\15 Como começar de novo\Slides\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Aulas\Pr. Paulo Silas\15 Como começar de novo\Slides\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Aulas\Pr. Paulo Silas\15 Como começar de novo\Slides\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Aulas\Pr. Paulo Silas\15 Como começar de novo\Slides\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iana.bafume\Desktop\Sermoes 2009\Photo shop\15-Como começar de novo\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15-Como começar de novo\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atiana.bafume\Desktop\Sermoes 2009\Photo shop\15-Como começar de novo\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Aulas\Pr. Paulo Silas\15 Como começar de novo\Slides\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Aulas\Pr. Paulo Silas\15 Como começar de novo\Slides\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ulas\Pr. Paulo Silas\15 Como começar de novo\Slides\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ulas\Pr. Paulo Silas\15 Como começar de novo\Slides\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8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ulas\Pr. Paulo Silas\15 Como começar de novo\Slides\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ulas\Pr. Paulo Silas\15 Como começar de novo\Slides\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3507" cy="685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ulas\Pr. Paulo Silas\15 Como começar de novo\Slides\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078" y="-214337"/>
            <a:ext cx="9427078" cy="70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ulas\Pr. Paulo Silas\15 Como começar de novo\Slides\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iana.bafume\Desktop\Sermoes 2009\Photo shop\15-Como começar de novo\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DOMINGOS DE EVANGELISMO 2009</dc:subject>
  <dc:creator>Pr. MARCELO AUGUSTO DE CARVALHO; Tatiana.bafume</dc:creator>
  <cp:keywords>www.4tons.com.br</cp:keywords>
  <dc:description>COMÉRCIO PROIBIDO. USO PESSOAL</dc:description>
  <cp:lastModifiedBy>Tatiana.bafume</cp:lastModifiedBy>
  <cp:revision>7</cp:revision>
  <dcterms:created xsi:type="dcterms:W3CDTF">2009-04-09T18:11:11Z</dcterms:created>
  <dcterms:modified xsi:type="dcterms:W3CDTF">2009-04-14T23:34:50Z</dcterms:modified>
  <cp:category>SM-EVANGELISMO</cp:category>
</cp:coreProperties>
</file>