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8ECBF-C235-418A-891B-D5BDEA77ECA8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FF724-CB9C-4060-90A5-3808FC05492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7E8D-472D-493D-B8ED-FFB3DA6F9E54}" type="datetimeFigureOut">
              <a:rPr lang="pt-BR" smtClean="0"/>
              <a:pPr/>
              <a:t>14/04/2009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4377-661B-48FA-9472-02446C8B0C3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7E8D-472D-493D-B8ED-FFB3DA6F9E54}" type="datetimeFigureOut">
              <a:rPr lang="pt-BR" smtClean="0"/>
              <a:pPr/>
              <a:t>14/04/2009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4377-661B-48FA-9472-02446C8B0C3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7E8D-472D-493D-B8ED-FFB3DA6F9E54}" type="datetimeFigureOut">
              <a:rPr lang="pt-BR" smtClean="0"/>
              <a:pPr/>
              <a:t>14/04/2009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4377-661B-48FA-9472-02446C8B0C3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7E8D-472D-493D-B8ED-FFB3DA6F9E54}" type="datetimeFigureOut">
              <a:rPr lang="pt-BR" smtClean="0"/>
              <a:pPr/>
              <a:t>14/04/2009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4377-661B-48FA-9472-02446C8B0C3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7E8D-472D-493D-B8ED-FFB3DA6F9E54}" type="datetimeFigureOut">
              <a:rPr lang="pt-BR" smtClean="0"/>
              <a:pPr/>
              <a:t>14/04/2009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4377-661B-48FA-9472-02446C8B0C3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7E8D-472D-493D-B8ED-FFB3DA6F9E54}" type="datetimeFigureOut">
              <a:rPr lang="pt-BR" smtClean="0"/>
              <a:pPr/>
              <a:t>14/04/2009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4377-661B-48FA-9472-02446C8B0C3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7E8D-472D-493D-B8ED-FFB3DA6F9E54}" type="datetimeFigureOut">
              <a:rPr lang="pt-BR" smtClean="0"/>
              <a:pPr/>
              <a:t>14/04/2009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4377-661B-48FA-9472-02446C8B0C3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7E8D-472D-493D-B8ED-FFB3DA6F9E54}" type="datetimeFigureOut">
              <a:rPr lang="pt-BR" smtClean="0"/>
              <a:pPr/>
              <a:t>14/04/2009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4377-661B-48FA-9472-02446C8B0C3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7E8D-472D-493D-B8ED-FFB3DA6F9E54}" type="datetimeFigureOut">
              <a:rPr lang="pt-BR" smtClean="0"/>
              <a:pPr/>
              <a:t>14/04/2009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4377-661B-48FA-9472-02446C8B0C3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7E8D-472D-493D-B8ED-FFB3DA6F9E54}" type="datetimeFigureOut">
              <a:rPr lang="pt-BR" smtClean="0"/>
              <a:pPr/>
              <a:t>14/04/2009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4377-661B-48FA-9472-02446C8B0C3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7E8D-472D-493D-B8ED-FFB3DA6F9E54}" type="datetimeFigureOut">
              <a:rPr lang="pt-BR" smtClean="0"/>
              <a:pPr/>
              <a:t>14/04/2009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4377-661B-48FA-9472-02446C8B0C3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7E8D-472D-493D-B8ED-FFB3DA6F9E54}" type="datetimeFigureOut">
              <a:rPr lang="pt-BR" smtClean="0"/>
              <a:pPr/>
              <a:t>14/04/2009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74377-661B-48FA-9472-02446C8B0C3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Aulas\Pr. Paulo Silas\16 Pode o homem guardar a santa lei de Deus\Slides\(1) Cap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Tatiana.bafume\Desktop\Sermoes 2009\Photo shop\16-pode o homem guardar a santa lei de Deus\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Tatiana.bafume\Desktop\Sermoes 2009\Photo shop\16-pode o homem guardar a santa lei de Deus\(1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Aulas\Pr. Paulo Silas\16 Pode o homem guardar a santa lei de Deus\Slides\(1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Aulas\Pr. Paulo Silas\16 Pode o homem guardar a santa lei de Deus\Slides\(1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3507" cy="6859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Tatiana.bafume\Desktop\Sermoes 2009\Photo shop\16-pode o homem guardar a santa lei de Deus\(1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Aulas\Pr. Paulo Silas\16 Pode o homem guardar a santa lei de Deus\Slides\(1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Aulas\Pr. Paulo Silas\16 Pode o homem guardar a santa lei de Deus\Slides\(1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7859" y="-142899"/>
            <a:ext cx="9331859" cy="70012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Aulas\Pr. Paulo Silas\16 Pode o homem guardar a santa lei de Deus\Slides\(1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Aulas\Pr. Paulo Silas\16 Pode o homem guardar a santa lei de Deus\Slides\(2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Aulas\Pr. Paulo Silas\16 Pode o homem guardar a santa lei de Deus\Slides\(2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Aulas\Pr. Paulo Silas\16 Pode o homem guardar a santa lei de Deus\Slides\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Aulas\Pr. Paulo Silas\16 Pode o homem guardar a santa lei de Deus\Slides\(2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Aulas\Pr. Paulo Silas\16 Pode o homem guardar a santa lei de Deus\Slides\(2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Aulas\Pr. Paulo Silas\16 Pode o homem guardar a santa lei de Deus\Slides\(2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Aulas\Pr. Paulo Silas\16 Pode o homem guardar a santa lei de Deus\Slides\(2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Aulas\Pr. Paulo Silas\16 Pode o homem guardar a santa lei de Deus\Slides\(2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Aulas\Pr. Paulo Silas\16 Pode o homem guardar a santa lei de Deus\Slides\(2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3507" cy="6859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Aulas\Pr. Paulo Silas\16 Pode o homem guardar a santa lei de Deus\Slides\(2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Aulas\Pr. Paulo Silas\16 Pode o homem guardar a santa lei de Deus\Slides\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atiana.bafume\Desktop\Sermoes 2009\Photo shop\16-pode o homem guardar a santa lei de Deus\(4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3507" cy="6859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Aulas\Pr. Paulo Silas\16 Pode o homem guardar a santa lei de Deus\Slides\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Aulas\Pr. Paulo Silas\16 Pode o homem guardar a santa lei de Deus\Slides\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Aulas\Pr. Paulo Silas\16 Pode o homem guardar a santa lei de Deus\Slides\(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Aulas\Pr. Paulo Silas\16 Pode o homem guardar a santa lei de Deus\Slides\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Aulas\Pr. Paulo Silas\16 Pode o homem guardar a santa lei de Deus\Slides\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Office PowerPoint</Application>
  <PresentationFormat>Apresentação na tela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APS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DOMINGOS DE EVANGELISMO 2009</dc:subject>
  <dc:creator>Pr. MARCELO AUGUSTO DE CARVALHO; Tatiana.bafume</dc:creator>
  <cp:keywords>www.4tons.com.br</cp:keywords>
  <dc:description>COMÉRCIO PROIBIDO. USO PESSOAL</dc:description>
  <cp:lastModifiedBy>Tatiana.bafume</cp:lastModifiedBy>
  <cp:revision>14</cp:revision>
  <dcterms:created xsi:type="dcterms:W3CDTF">2009-04-09T18:31:13Z</dcterms:created>
  <dcterms:modified xsi:type="dcterms:W3CDTF">2009-04-14T23:52:32Z</dcterms:modified>
  <cp:category>SM-EVANGELISMO</cp:category>
</cp:coreProperties>
</file>