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5D938-D410-4D0E-9F86-E4A7418F6A55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45915-AB16-4720-8E52-83B5B2E4055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56B6-2B27-48EC-8DA4-81BB654B3E04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7D360-F9DA-4429-8762-796EEFB9D9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56B6-2B27-48EC-8DA4-81BB654B3E04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7D360-F9DA-4429-8762-796EEFB9D9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56B6-2B27-48EC-8DA4-81BB654B3E04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7D360-F9DA-4429-8762-796EEFB9D9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56B6-2B27-48EC-8DA4-81BB654B3E04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7D360-F9DA-4429-8762-796EEFB9D9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56B6-2B27-48EC-8DA4-81BB654B3E04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7D360-F9DA-4429-8762-796EEFB9D9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56B6-2B27-48EC-8DA4-81BB654B3E04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7D360-F9DA-4429-8762-796EEFB9D9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56B6-2B27-48EC-8DA4-81BB654B3E04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7D360-F9DA-4429-8762-796EEFB9D9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56B6-2B27-48EC-8DA4-81BB654B3E04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7D360-F9DA-4429-8762-796EEFB9D9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56B6-2B27-48EC-8DA4-81BB654B3E04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7D360-F9DA-4429-8762-796EEFB9D9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56B6-2B27-48EC-8DA4-81BB654B3E04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7D360-F9DA-4429-8762-796EEFB9D9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56B6-2B27-48EC-8DA4-81BB654B3E04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7D360-F9DA-4429-8762-796EEFB9D9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556B6-2B27-48EC-8DA4-81BB654B3E04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7D360-F9DA-4429-8762-796EEFB9D9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atiana.bafume\Desktop\A cada um sua obra\Slides\(1) Capa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Tatiana.bafume\Desktop\A cada um sua obra\Slides\(10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Tatiana.bafume\Desktop\A cada um sua obra\Slides\(11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Tatiana.bafume\Desktop\A cada um sua obra\Slides\(12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Tatiana.bafume\Desktop\Sermoes 2009\Photo shop\17-A cada um sua obra\(1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3507" cy="6859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Tatiana.bafume\Desktop\Sermoes 2009\Photo shop\17-A cada um sua obra\(1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Tatiana.bafume\Desktop\A cada um sua obra\Slides\(15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Tatiana.bafume\Desktop\Sermoes 2009\Photo shop\17-A cada um sua obra\(1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Tatiana.bafume\Desktop\A cada um sua obra\Slides\(17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Tatiana.bafume\Desktop\Sermoes 2009\Photo shop\17-A cada um sua obra\(1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6"/>
            <a:ext cx="9144001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Tatiana.bafume\Desktop\A cada um sua obra\Slides\(19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3507" cy="6859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Tatiana.bafume\Desktop\A cada um sua obra\Slides\(2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Tatiana.bafume\Desktop\A cada um sua obra\Slides\(20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Tatiana.bafume\Desktop\Sermoes 2009\Photo shop\17-A cada um sua obra\(2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Tatiana.bafume\Desktop\A cada um sua obra\Slides\(22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3507" cy="6859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Tatiana.bafume\Desktop\A cada um sua obra\Slides\(23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Tatiana.bafume\Desktop\A cada um sua obra\Slides\(24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6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Tatiana.bafume\Desktop\A cada um sua obra\Slides\(25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Tatiana.bafume\Desktop\A cada um sua obra\Slides\(3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Tatiana.bafume\Desktop\A cada um sua obra\Slides\(4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atiana.bafume\Desktop\Sermoes 2009\Photo shop\17-A cada um sua obra\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Tatiana.bafume\Desktop\A cada um sua obra\Slides\(6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3507" cy="6859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Tatiana.bafume\Desktop\A cada um sua obra\Slides\(7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Tatiana.bafume\Desktop\A cada um sua obra\Slides\(8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Tatiana.bafume\Desktop\A cada um sua obra\Slides\(9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Apresentação na tela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6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APS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DOMINGOS DE EVANGELISMO 2009</dc:subject>
  <dc:creator>Pr. MARCELO AUGUSTO DE CARVALHO; Tatiana.bafume</dc:creator>
  <cp:keywords>www.4tons.com.br</cp:keywords>
  <dc:description>COMÉRCIO PROIBIDO. USO PESSOAL</dc:description>
  <cp:lastModifiedBy>Tatiana.bafume</cp:lastModifiedBy>
  <cp:revision>7</cp:revision>
  <dcterms:created xsi:type="dcterms:W3CDTF">2009-04-13T11:52:07Z</dcterms:created>
  <dcterms:modified xsi:type="dcterms:W3CDTF">2009-04-14T22:31:33Z</dcterms:modified>
  <cp:category>SM-EVANGELISMO</cp:category>
</cp:coreProperties>
</file>