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5" autoAdjust="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C0B55CD-F65B-475D-BF24-65404B0D4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5D00D7-AE28-493A-B1DF-89E7B526B7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385C9E-2B1D-4545-8137-B115E077BF86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415A171-35F1-417E-A61D-580D76970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FC6724B-1277-43B1-88AD-20EB215DA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3863EB-E920-4AF1-9C5E-17CB060D00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1BEBF-006D-4F7C-92B9-98A939C30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B5506C-45E1-41B0-8737-8518D7643B9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F9B2B919-7FF7-435A-822C-FF902AE947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E154064D-4EEA-47E0-9937-828354111D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EBD50873-FE26-4CD3-B681-834B0C902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ajan Pro"/>
              </a:defRPr>
            </a:lvl1pPr>
            <a:lvl2pPr marL="742950" indent="-285750">
              <a:defRPr>
                <a:solidFill>
                  <a:schemeClr val="tx1"/>
                </a:solidFill>
                <a:latin typeface="Trajan Pro"/>
              </a:defRPr>
            </a:lvl2pPr>
            <a:lvl3pPr marL="1143000" indent="-228600">
              <a:defRPr>
                <a:solidFill>
                  <a:schemeClr val="tx1"/>
                </a:solidFill>
                <a:latin typeface="Trajan Pro"/>
              </a:defRPr>
            </a:lvl3pPr>
            <a:lvl4pPr marL="1600200" indent="-228600">
              <a:defRPr>
                <a:solidFill>
                  <a:schemeClr val="tx1"/>
                </a:solidFill>
                <a:latin typeface="Trajan Pro"/>
              </a:defRPr>
            </a:lvl4pPr>
            <a:lvl5pPr marL="2057400" indent="-228600">
              <a:defRPr>
                <a:solidFill>
                  <a:schemeClr val="tx1"/>
                </a:solidFill>
                <a:latin typeface="Trajan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</a:defRPr>
            </a:lvl9pPr>
          </a:lstStyle>
          <a:p>
            <a:fld id="{AADE7C2A-C9CF-4AED-8B7F-9B751603D59C}" type="slidenum">
              <a:rPr lang="pt-BR" altLang="pt-BR">
                <a:latin typeface="Calibri" panose="020F0502020204030204" pitchFamily="34" charset="0"/>
              </a:rPr>
              <a:pPr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9430AA-B732-47A2-97AD-1C4098F8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18D8-40C6-420C-B3DB-403706CE20F1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C1DB3-500D-47E0-9234-01E2B49F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284B3D-4269-427E-B71A-3C571F3F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790C-C95C-4CDD-A595-AC9D736BB0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06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FA3529-EE24-436E-BA67-DF92AB17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A77B-2113-4955-9E2C-DE8B3E1A350E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A2A553-4E46-4FC3-B28B-F14441B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3144F9-1746-459C-BD81-FD674CC2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C70F0-4444-4EFC-8B81-A5FA0EC225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375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CEEDE5-BE1D-4BF7-AAE7-E2C88C58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8DFA-1E83-41B9-B767-83213722E5CF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ED3FA6-AF8B-4B0E-8756-4C2E9669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8B1FCE-ECA8-49C3-9E24-BBADE73B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2C111-B20D-457D-BDBD-96E2D21F5A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95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17BF07-2A83-42DD-BA6C-547EB2B6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FA50-D916-410D-8432-8D4B9A4179D1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799270-0A59-44D4-8DD6-40447BB0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AFDDB-1288-4CBA-9597-62FA94DA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7073-FB37-4960-A31B-213BA1B04B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978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6A8B05-C848-49AE-88B6-D397C200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48BB-E5DE-471D-A863-6C5EF9E5C2C1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B1AED-5121-4D75-8C65-AEF99955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CB512-2FC0-4901-AD29-AC735E92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D85E8-59EE-43D5-BA17-298BEB671E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934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573F05C-A7DB-47A6-8938-80882C79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8CE-1B57-4B46-B5B7-633AC8EBFB3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BB412BD-A243-4F25-8C13-4177D250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788093D-1ACA-4BC6-A5CC-28B711CD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7A47-F989-4848-8B2E-28FC3068BF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907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A87DD32-39AC-4694-852F-5D415720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4C22-F483-4E90-B9DF-E351504F6D2E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6CECCEC-8F74-4560-A972-13F941CD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CFD1C31-99C1-472F-8470-33710749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9C9BC-D4BC-4BB3-9005-D364FB1B18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16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3108CF5-C4F8-439E-8AC0-7AAB3DBC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B58D-F037-442F-BA21-0A0EC32296DB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84CCF77-12D7-448D-A183-FE58B739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60E54FF-5CE2-4D56-A848-B64FBF2E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A0558-8D40-4815-AB94-439FA5A18B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9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D9C2F47-5BBC-4288-8C1C-2446AC4E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A11B-06E8-4B8D-B809-8745C202CB9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C28C5B0-F1F7-420C-B548-CE2C29EE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97F3BD8-4A07-408D-845C-5AE34293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7797-E522-43F3-BCB7-814C24FAA8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24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CE730AC-C115-4134-BD2C-89469B85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224E-CADA-4710-B846-321963AAE0EB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2305907-99EE-4A58-A0DE-4A023496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366DD44-E363-4E92-ACDB-B8AB53AB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C9C10-C383-4160-8E14-9407A30725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21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A910DEB-FF5C-4A72-B912-06531D25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B987-BDCD-4148-A9B3-6A75E11F46D9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BE21EEA-87E0-410C-BFF5-ECF78775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C0623C5-D886-45F4-A952-D44B2DC5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207A0-BDDB-47FE-A049-B62D0BC98F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6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8CAC48C-E821-4969-BF0C-A894FCE506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3FC4016-A471-4A8D-88A1-FD5E65588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9FC00-F9FE-4859-81F4-DD9A8E885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2D13E-62DA-4AF1-BFC9-8015A0C96687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BA1640-C55C-47BF-B7A9-49EE6CF67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7FC1DF-0F74-49F8-80B6-8D9831BF2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0D1C5F3-BC7A-40BF-84F2-A4B515DD6CB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ALESTRAS\PALESTRAS%20FECHADAS\final\Portugues\P004\p004esperanca%20de%20sustento.wm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004esperanca de sustento.wmv">
            <a:hlinkClick r:id="" action="ppaction://media"/>
            <a:extLst>
              <a:ext uri="{FF2B5EF4-FFF2-40B4-BE49-F238E27FC236}">
                <a16:creationId xmlns:a16="http://schemas.microsoft.com/office/drawing/2014/main" id="{9F01816B-32AA-4A36-9A30-904A14C1E0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F7448B0E-D9C0-405F-9407-6ED2B2133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B9594A-1772-410B-B5C8-D618C45B598B}"/>
              </a:ext>
            </a:extLst>
          </p:cNvPr>
          <p:cNvSpPr txBox="1"/>
          <p:nvPr/>
        </p:nvSpPr>
        <p:spPr>
          <a:xfrm>
            <a:off x="3000375" y="1143000"/>
            <a:ext cx="5572125" cy="27082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Assim como o nosso corpo precisa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alimento físico para sobreviver, nossa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natureza espiritual precisa ser alimentada com as verdades da Palavra de Deus.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“Não só de pão viverá o homem, mas de tudo o que procede da boca do Senhor.”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Deuteronômio 8:3 - Mateus 4:4.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28B215F4-2E81-405F-B287-E007B08A2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B5E4AA8-F098-471A-ABC5-2B647CE56FB2}"/>
              </a:ext>
            </a:extLst>
          </p:cNvPr>
          <p:cNvSpPr txBox="1"/>
          <p:nvPr/>
        </p:nvSpPr>
        <p:spPr>
          <a:xfrm>
            <a:off x="571500" y="1643063"/>
            <a:ext cx="3714750" cy="22463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Há três atitudes que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devemos desenvolver para desfrutar das promessas de Deus: confiança, alegria e entrega.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FF273148-E1F3-402D-8B38-D691967C7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B6A5D0B-284A-4BCD-850C-C0890D6F1ECB}"/>
              </a:ext>
            </a:extLst>
          </p:cNvPr>
          <p:cNvSpPr txBox="1"/>
          <p:nvPr/>
        </p:nvSpPr>
        <p:spPr>
          <a:xfrm>
            <a:off x="571500" y="2357438"/>
            <a:ext cx="8143875" cy="15081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 </a:t>
            </a: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Palavra de Deus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nos exorta a </a:t>
            </a: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confiar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pt-BR" sz="16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em Deus. </a:t>
            </a: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“Confia no Senhor e faze o bem; habita na Terra e alimenta-te da verdade”  </a:t>
            </a: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Salmos 37:3.</a:t>
            </a: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32B1D4-9D01-4D7B-AA5F-266FE3446DC8}"/>
              </a:ext>
            </a:extLst>
          </p:cNvPr>
          <p:cNvSpPr txBox="1"/>
          <p:nvPr/>
        </p:nvSpPr>
        <p:spPr>
          <a:xfrm>
            <a:off x="642938" y="1000125"/>
            <a:ext cx="5072062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Confiança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2991C8C1-D8DF-4595-84FD-27DF39596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BC6233-2EE9-415E-8C8D-FE59C9BD22BB}"/>
              </a:ext>
            </a:extLst>
          </p:cNvPr>
          <p:cNvSpPr txBox="1"/>
          <p:nvPr/>
        </p:nvSpPr>
        <p:spPr>
          <a:xfrm>
            <a:off x="571500" y="642938"/>
            <a:ext cx="7929563" cy="6461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 confiança em Deus é fundamental para desenvolvermos uma expectativa otimista diante dos desafios e problemas da vida.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B28539-A327-4FD7-A80E-088AEF710BD0}"/>
              </a:ext>
            </a:extLst>
          </p:cNvPr>
          <p:cNvSpPr txBox="1"/>
          <p:nvPr/>
        </p:nvSpPr>
        <p:spPr>
          <a:xfrm>
            <a:off x="1000125" y="4143375"/>
            <a:ext cx="7715250" cy="923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No mundo em que vivemos, precisamos enfrentar dificuldades e desafios, mas nunca devemos nos esquecer de que Deus prometeu estar conosco. 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E1D5E3B1-B276-45AE-8745-53C35BFF1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7E2265-16DA-4943-AB5C-A2E9E29DDEF7}"/>
              </a:ext>
            </a:extLst>
          </p:cNvPr>
          <p:cNvSpPr txBox="1"/>
          <p:nvPr/>
        </p:nvSpPr>
        <p:spPr>
          <a:xfrm>
            <a:off x="4143375" y="1428750"/>
            <a:ext cx="3786188" cy="28352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Em </a:t>
            </a:r>
            <a:r>
              <a:rPr lang="pt-BR" sz="24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Isaías 43:2</a:t>
            </a: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, Deus promete: “Quando passares pelas águas, eu serei contigo; quando pelos rios, eles não te submergirão; quando passares pelo fogo, não te queimarás, nem a chama arderá em ti.”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5B4E5F9B-D256-4D4E-9354-C170E33FC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483D26F-C776-495A-A000-C9C3EEEFC001}"/>
              </a:ext>
            </a:extLst>
          </p:cNvPr>
          <p:cNvSpPr txBox="1"/>
          <p:nvPr/>
        </p:nvSpPr>
        <p:spPr>
          <a:xfrm>
            <a:off x="642938" y="1285875"/>
            <a:ext cx="4714875" cy="38592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Devemos desenvolver a alegria para desfrutar das promessas de Deus.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 Bíblia diz que devemos nos alegrar no Senhor. "Deleita-te também no Senhor, e Ele te concederá o que deseja o teu coração” 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Salmos 37:4.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FC35F8-5979-40A4-BC27-CE92A1D63DC0}"/>
              </a:ext>
            </a:extLst>
          </p:cNvPr>
          <p:cNvSpPr txBox="1"/>
          <p:nvPr/>
        </p:nvSpPr>
        <p:spPr>
          <a:xfrm>
            <a:off x="642938" y="285750"/>
            <a:ext cx="3368675" cy="101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Alegria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AA7B40D9-0D32-41EA-B1C1-651E24967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00EBB7-092C-4467-825E-53E2E6114C39}"/>
              </a:ext>
            </a:extLst>
          </p:cNvPr>
          <p:cNvSpPr txBox="1"/>
          <p:nvPr/>
        </p:nvSpPr>
        <p:spPr>
          <a:xfrm>
            <a:off x="3857625" y="1143000"/>
            <a:ext cx="4071938" cy="35401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Alguns gostam de esportes, outros de música, outros de pescaria.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Ao fazer essas coisas, as pessoas sentem uma alegria, um senso de satisfação e felicidade tão grande, que parecem esquecer o resto das coisas.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F5052B14-1AA3-497E-8234-19383F3DF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716C9E-35C2-4814-A204-B17A1C7459C8}"/>
              </a:ext>
            </a:extLst>
          </p:cNvPr>
          <p:cNvSpPr txBox="1"/>
          <p:nvPr/>
        </p:nvSpPr>
        <p:spPr>
          <a:xfrm>
            <a:off x="4071938" y="1357313"/>
            <a:ext cx="4357687" cy="26781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 Bíblia nos convida a ter alegria em Deus. Essa não é uma alegria banal e passageira, mas a verdadeira alegria, porque tem seu foco em Deus e na esperança de sustento e conforto que Ele nos oferece. 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A16397FB-8956-4F2B-9340-BBEE54BD41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E6D90F-1C77-43C3-8E3C-EB9DC3AF21E2}"/>
              </a:ext>
            </a:extLst>
          </p:cNvPr>
          <p:cNvSpPr txBox="1"/>
          <p:nvPr/>
        </p:nvSpPr>
        <p:spPr>
          <a:xfrm>
            <a:off x="1285875" y="1857375"/>
            <a:ext cx="6786563" cy="15081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Muitas pessoas buscam </a:t>
            </a:r>
            <a:r>
              <a:rPr lang="pt-BR" sz="32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alegria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nos lugares impróprios e com as pessoas erradas. </a:t>
            </a: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Deus 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é a fonte de toda a alegria e de uma </a:t>
            </a:r>
            <a:r>
              <a:rPr lang="pt-BR" sz="32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vida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feliz.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157566DA-2E26-423B-9F9C-1DFB8DFA3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5AA4F01-ADF2-48F3-8E49-B3B02FB2437F}"/>
              </a:ext>
            </a:extLst>
          </p:cNvPr>
          <p:cNvSpPr txBox="1"/>
          <p:nvPr/>
        </p:nvSpPr>
        <p:spPr>
          <a:xfrm>
            <a:off x="928688" y="857250"/>
            <a:ext cx="4786312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Entrega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460C3C-689C-4407-AF4A-02CFD80F11F6}"/>
              </a:ext>
            </a:extLst>
          </p:cNvPr>
          <p:cNvSpPr txBox="1"/>
          <p:nvPr/>
        </p:nvSpPr>
        <p:spPr>
          <a:xfrm>
            <a:off x="1071563" y="1857375"/>
            <a:ext cx="7500937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“Entrega o teu caminho ao Senhor; confia </a:t>
            </a:r>
            <a:r>
              <a:rPr lang="pt-BR" sz="2000" spc="-8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nEle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, e tudo Ele fará”  </a:t>
            </a: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Salmos 37:5. </a:t>
            </a: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65F758-0DFA-4A71-A45B-2B273D35760D}"/>
              </a:ext>
            </a:extLst>
          </p:cNvPr>
          <p:cNvSpPr txBox="1"/>
          <p:nvPr/>
        </p:nvSpPr>
        <p:spPr>
          <a:xfrm>
            <a:off x="1071563" y="3357563"/>
            <a:ext cx="7500937" cy="13239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Alegrar-se em Deus é ter prazer </a:t>
            </a:r>
            <a:r>
              <a:rPr lang="pt-BR" sz="2000" spc="-8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nEle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, confiar </a:t>
            </a:r>
            <a:r>
              <a:rPr lang="pt-BR" sz="2000" spc="-8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nEle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, entregar-se a Ele. Quando você entrega sua vida a Deus, Ele entrega a você o maior presente que um ser humano pode receber: Seu Filho, Jesus Cristo.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32D69B4B-F2D5-416F-99C4-55FDD6F5A8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8E3AE4-FDC0-46E4-A95A-4FE3F776C276}"/>
              </a:ext>
            </a:extLst>
          </p:cNvPr>
          <p:cNvSpPr txBox="1"/>
          <p:nvPr/>
        </p:nvSpPr>
        <p:spPr>
          <a:xfrm>
            <a:off x="357188" y="1857375"/>
            <a:ext cx="8429625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80" dirty="0">
                <a:latin typeface="Trajan Pro" pitchFamily="18" charset="0"/>
                <a:cs typeface="+mn-cs"/>
              </a:rPr>
              <a:t>Esperança de Sustento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D4E9E296-E8EA-4271-9FB7-034E4F7C3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6A9748-DD7E-4E50-A755-7B40AFA4B354}"/>
              </a:ext>
            </a:extLst>
          </p:cNvPr>
          <p:cNvSpPr txBox="1"/>
          <p:nvPr/>
        </p:nvSpPr>
        <p:spPr>
          <a:xfrm>
            <a:off x="2357438" y="1000125"/>
            <a:ext cx="6357937" cy="2432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Jesus veio suprir as nossas necessidades.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O mesmo Jesus, que exerceu poder curando doenças, ressuscitando mortos e multiplicando pães e peixes para mitigar a fome de multidões famintas, quer falar ao seu coração hoje: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01CC3D-B003-403D-98E0-E67A042AD4E3}"/>
              </a:ext>
            </a:extLst>
          </p:cNvPr>
          <p:cNvSpPr txBox="1"/>
          <p:nvPr/>
        </p:nvSpPr>
        <p:spPr>
          <a:xfrm>
            <a:off x="714375" y="3500438"/>
            <a:ext cx="7429500" cy="14462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“Eu sou o pão da vida; aquele que vem a Mim, de modo algum terá fome, e quem crê em Mim jamais terá sede”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João 6:35.</a:t>
            </a: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9F7ABCC2-54D6-4FAF-9E9F-BD643306F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3DB68CD-EACB-4372-8A44-F45C971BE03B}"/>
              </a:ext>
            </a:extLst>
          </p:cNvPr>
          <p:cNvSpPr txBox="1"/>
          <p:nvPr/>
        </p:nvSpPr>
        <p:spPr>
          <a:xfrm>
            <a:off x="1857375" y="428625"/>
            <a:ext cx="542925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Esperança de Sustento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74938A1F-D97F-4DA8-845F-66CA2D4B3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D59A87-E7C8-458D-B826-220D03FEC530}"/>
              </a:ext>
            </a:extLst>
          </p:cNvPr>
          <p:cNvSpPr txBox="1"/>
          <p:nvPr/>
        </p:nvSpPr>
        <p:spPr>
          <a:xfrm>
            <a:off x="785813" y="1214438"/>
            <a:ext cx="7358062" cy="3170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Deus colocou Sua assinatura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no cheque de Suas promessas.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Às vezes, parece que estamos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abandonados e nada dá certo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em nossa vida.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Mas Deus tem promessas extraordinárias para cada um de nós. Basta confiarmos </a:t>
            </a:r>
            <a:r>
              <a:rPr lang="pt-BR" sz="2000" spc="-8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nEle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e colocarmos nossa vida em Suas mãos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7B49E03C-C7AB-415E-99F8-CF7332857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26CE1D9-B1CE-454C-89E7-C9CBAEA9ED21}"/>
              </a:ext>
            </a:extLst>
          </p:cNvPr>
          <p:cNvSpPr txBox="1"/>
          <p:nvPr/>
        </p:nvSpPr>
        <p:spPr>
          <a:xfrm>
            <a:off x="3786188" y="1928813"/>
            <a:ext cx="4929187" cy="13239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Ao entrarmos no primeiro compartimento do santuário, chamado de Lugar Santo, encontramos a mesa com 12 pães.</a:t>
            </a:r>
            <a:r>
              <a:rPr lang="pt-BR" sz="1600" dirty="0">
                <a:latin typeface="+mn-lt"/>
                <a:cs typeface="+mn-cs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EC7CFD-0EF0-43D7-ADB8-10101E18C427}"/>
              </a:ext>
            </a:extLst>
          </p:cNvPr>
          <p:cNvSpPr txBox="1"/>
          <p:nvPr/>
        </p:nvSpPr>
        <p:spPr>
          <a:xfrm>
            <a:off x="1143000" y="4000500"/>
            <a:ext cx="6915150" cy="101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Eles eram chamados os pães da presença, pois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deveriam ser trocados a cada sábado, quando eram substituídos por outros novos.</a:t>
            </a:r>
            <a:endParaRPr lang="pt-BR" sz="1600" dirty="0">
              <a:latin typeface="+mn-lt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A5EF8D-2789-43C5-BE4F-0280FA79A932}"/>
              </a:ext>
            </a:extLst>
          </p:cNvPr>
          <p:cNvSpPr txBox="1"/>
          <p:nvPr/>
        </p:nvSpPr>
        <p:spPr>
          <a:xfrm>
            <a:off x="1857375" y="428625"/>
            <a:ext cx="542925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Esperança de Sustento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21BA0E0A-1D5F-4B1D-BD26-4792630A1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55D30C-D52A-4ACC-A8EA-220D4EF90FC5}"/>
              </a:ext>
            </a:extLst>
          </p:cNvPr>
          <p:cNvSpPr txBox="1"/>
          <p:nvPr/>
        </p:nvSpPr>
        <p:spPr>
          <a:xfrm>
            <a:off x="1857375" y="428625"/>
            <a:ext cx="542925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Esperança de Sustento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9823D2-AD53-4EFD-8E6A-700040F4E135}"/>
              </a:ext>
            </a:extLst>
          </p:cNvPr>
          <p:cNvSpPr txBox="1"/>
          <p:nvPr/>
        </p:nvSpPr>
        <p:spPr>
          <a:xfrm>
            <a:off x="357188" y="2357438"/>
            <a:ext cx="4286250" cy="22780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 mesa com pães evoca a idéia de alimento e sustento, além de ensinar a lição de que Deus é o supremo provedor das necessidades materiais e espirituais de Seu povo.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D4BB9C2E-5A9B-4FC7-B41E-6A2AE9D44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D2FC2AB-AA54-4F3A-9E9E-B0FFCD4FF410}"/>
              </a:ext>
            </a:extLst>
          </p:cNvPr>
          <p:cNvSpPr txBox="1"/>
          <p:nvPr/>
        </p:nvSpPr>
        <p:spPr>
          <a:xfrm>
            <a:off x="785813" y="1214438"/>
            <a:ext cx="4286250" cy="32924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Uma famosa conselheira costumava receber cerca de 10 mil cartas por mês de pessoas cheias de problemas.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Quando perguntada sobre qual o problema predominante, ela declarou que o maior problema das pessoas era o </a:t>
            </a: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medo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AB0CDF9F-4947-4372-BD66-8503DB25E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3AD200-BF5B-49D1-8240-E4E02986FC5D}"/>
              </a:ext>
            </a:extLst>
          </p:cNvPr>
          <p:cNvSpPr txBox="1"/>
          <p:nvPr/>
        </p:nvSpPr>
        <p:spPr>
          <a:xfrm>
            <a:off x="3571875" y="1071563"/>
            <a:ext cx="5357813" cy="923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Você está preocupado com sua situação financeira, seu emprego, seu salário, com as necessidades de sua família?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1691FB-2998-4DDC-9BDD-6281F9E3DD17}"/>
              </a:ext>
            </a:extLst>
          </p:cNvPr>
          <p:cNvSpPr txBox="1"/>
          <p:nvPr/>
        </p:nvSpPr>
        <p:spPr>
          <a:xfrm>
            <a:off x="4214813" y="2571750"/>
            <a:ext cx="4000500" cy="2246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Você está ansioso quanto ao futuro diante de tantas incertezas?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Deus está disposto a suprir as necessidades materiais e espirituais de Seu povo.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789B1972-C47A-4082-B150-83ECB1CAE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A131E8-6897-4CC3-A12F-376FB4C3C16E}"/>
              </a:ext>
            </a:extLst>
          </p:cNvPr>
          <p:cNvSpPr txBox="1"/>
          <p:nvPr/>
        </p:nvSpPr>
        <p:spPr>
          <a:xfrm>
            <a:off x="500063" y="1000125"/>
            <a:ext cx="4786312" cy="39084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Ao falar para pessoas preocupadas e ansiosas, Jesus disse: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“Olhai para as aves do céu, que não semeiam, nem ceifam, nem ajuntam em celeiros;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 vosso Pai celestial as alimenta. Não valeis vós muito mais do que elas?”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Mateus 6:26.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C7B01B2F-563D-450E-BE1B-B5E690498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7ECF1DC-7FBA-43A8-B25F-C03D88E76A2C}"/>
              </a:ext>
            </a:extLst>
          </p:cNvPr>
          <p:cNvSpPr txBox="1"/>
          <p:nvPr/>
        </p:nvSpPr>
        <p:spPr>
          <a:xfrm>
            <a:off x="642938" y="785813"/>
            <a:ext cx="3929062" cy="36623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Uma das grandes promessas da Bíblia é a promessa de que Deus pode satisfazer nossas necessidades. O apóstolo Pedro escreveu que podemos confiar em Deus, “lançando sobre ele toda a vossa ansiedade, porque ele tem cuidado de vós”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1 Pedro 5:7</a:t>
            </a: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1FB0A36-5C39-4852-846B-BE4DDF310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CA4A087-961F-4022-B28F-935FAF333AAD}"/>
              </a:ext>
            </a:extLst>
          </p:cNvPr>
          <p:cNvSpPr txBox="1"/>
          <p:nvPr/>
        </p:nvSpPr>
        <p:spPr>
          <a:xfrm>
            <a:off x="2143125" y="1428750"/>
            <a:ext cx="6215063" cy="31702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Se a fome de alimento físico é uma infeliz realidade em nosso mundo, a fome espiritual também faz suas vítimas.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 Bíblia fala de um tempo em que haverá uma grande fome sobre a terra, não fome de pão, mas fome de ouvir a Palavra do Senhor </a:t>
            </a: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br>
              <a:rPr lang="pt-BR" sz="20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pt-BR" sz="2800" spc="-8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Amós 8:11-12.</a:t>
            </a:r>
            <a:endParaRPr lang="pt-BR" sz="2000" spc="-8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bernaculo">
      <a:majorFont>
        <a:latin typeface="Trajan Pro"/>
        <a:ea typeface=""/>
        <a:cs typeface=""/>
      </a:majorFont>
      <a:minorFont>
        <a:latin typeface="Trajan Pro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sz="2000" spc="-8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707</Words>
  <Application>Microsoft Office PowerPoint</Application>
  <PresentationFormat>Apresentação na tela (4:3)</PresentationFormat>
  <Paragraphs>61</Paragraphs>
  <Slides>22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Trajan Pro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SM7394-ESPERANÇA DE SUSTENTO</dc:title>
  <dc:subject>SEMANA SANTA 2010</dc:subject>
  <dc:creator>Pr.Marcelo Augusto de Carvalho</dc:creator>
  <cp:keywords>www.4tons.com</cp:keywords>
  <dc:description>COMÉRCIO PROIBIDO.USO PESSOAL</dc:description>
  <cp:lastModifiedBy>Pr. Marcelo Carvalho</cp:lastModifiedBy>
  <cp:revision>28</cp:revision>
  <dcterms:created xsi:type="dcterms:W3CDTF">2010-02-17T13:43:13Z</dcterms:created>
  <dcterms:modified xsi:type="dcterms:W3CDTF">2019-11-26T14:31:47Z</dcterms:modified>
  <cp:category>CALVÁRIO</cp:category>
</cp:coreProperties>
</file>