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ajan Pro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80" autoAdjust="0"/>
  </p:normalViewPr>
  <p:slideViewPr>
    <p:cSldViewPr>
      <p:cViewPr varScale="1">
        <p:scale>
          <a:sx n="57" d="100"/>
          <a:sy n="57" d="100"/>
        </p:scale>
        <p:origin x="15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E439F68-7D6A-42A9-A27B-A472D7844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517E56-9B18-4DD2-BEBC-1001F39A0D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5356A8C-EE01-4460-9A61-5EAC99B22FC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94C72ED-CFB1-4764-AF2B-0906EFF06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9B105E0-3688-4E50-BC44-BDFEDDC5C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8DC9BE-B393-4521-9380-6ECF48F440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D10FAD-0CC2-4FDA-9876-D16A5D1C9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7ADBE0C-4326-4360-B0D6-3DE7F9C0D41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7E536633-7B4A-4D00-87C0-272E630CE4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2A0B441D-8E56-4780-A788-4C4D5B05B5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CE75C629-385B-434C-B819-E339847B3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ajan Pro"/>
              </a:defRPr>
            </a:lvl1pPr>
            <a:lvl2pPr marL="742950" indent="-285750">
              <a:defRPr>
                <a:solidFill>
                  <a:schemeClr val="tx1"/>
                </a:solidFill>
                <a:latin typeface="Trajan Pro"/>
              </a:defRPr>
            </a:lvl2pPr>
            <a:lvl3pPr marL="1143000" indent="-228600">
              <a:defRPr>
                <a:solidFill>
                  <a:schemeClr val="tx1"/>
                </a:solidFill>
                <a:latin typeface="Trajan Pro"/>
              </a:defRPr>
            </a:lvl3pPr>
            <a:lvl4pPr marL="1600200" indent="-228600">
              <a:defRPr>
                <a:solidFill>
                  <a:schemeClr val="tx1"/>
                </a:solidFill>
                <a:latin typeface="Trajan Pro"/>
              </a:defRPr>
            </a:lvl4pPr>
            <a:lvl5pPr marL="2057400" indent="-228600">
              <a:defRPr>
                <a:solidFill>
                  <a:schemeClr val="tx1"/>
                </a:solidFill>
                <a:latin typeface="Trajan Pr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ajan Pro"/>
              </a:defRPr>
            </a:lvl9pPr>
          </a:lstStyle>
          <a:p>
            <a:fld id="{4581366C-F99D-4998-BBE7-9DA743414671}" type="slidenum">
              <a:rPr lang="pt-BR" altLang="pt-BR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1C22C8-E3CF-42D9-8A3E-F602A5C3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15E5B-C32A-429C-ABE7-4F244789E3FF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B95404-591A-4F78-BE7F-C6CF77B6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E32632-7E5F-4909-AE12-FBAC4EB0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88710-0749-4B9C-ABBC-DF4B32ED8B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860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8CD28-DB05-4DDF-A557-F25684B0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39CF-DF4C-4147-8769-AEF82C360075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9908C-3D8E-4DCF-B451-181D25AF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536030-4703-4F52-A98B-7AEC618D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C857D-7D75-4915-A279-665D4CE6F8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40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18B300-C327-45A2-8ED9-EF460A81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E926-F714-4BCC-B877-AD903144959D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1BE774-9C28-42A6-87F0-B3ED9E5D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A04E5D-6CCF-458C-9587-14DA6192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0AB0F-A274-4372-BA54-1E67E5ADDD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71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BF0DE0-6089-4EFD-979A-62304ED2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3D50-AB9C-40A8-AC9F-5928123CAAC7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6F40D6-E162-4E71-B143-81290CDE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0A69B-EC6E-4BDE-B076-14EA0F4A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D24AC-7842-4E1B-A730-22B9332AB3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563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308E9B-D969-4F0B-B6AC-3AEE08D1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992A9-0877-4D2F-BC25-29E349FD652E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7A2899-0C44-42D8-A519-9F9BF72D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5E28D5-BD20-4F6D-8D17-0F8D8E0E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49D62-DA73-4DF9-9C79-C3F4795515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910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5FA9E5E-6E5D-48EB-B305-9E4338E0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92F12-8ADD-4AFC-ADAF-5085BA23359F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155D087-001F-45FD-9C42-15D644B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7CBF9B0-33A4-43D4-9981-CD855974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A6F40-FACB-42A7-8E50-C5D0001336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18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D5A2A5D0-1215-4625-9AEE-323DFCB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F79C-420E-4C0B-BC40-F65A37D78FC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44FC286-50CE-4E28-B8F0-B76C9807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C3EA6657-C25D-45B7-90B6-7A32CFC9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BF295-5A92-44FA-9584-89EE233CCA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418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FCE31348-3935-48A6-8A0A-E4D9A2E9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76A6-52F7-4A80-8319-51D4532CDFBA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216AE0E-8E11-4C8D-A5D8-CBCA5849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0BBB415A-FE91-456A-A53A-791F57EA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2AEE5-4038-418B-85FB-2D92780E5F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CC68BA02-F252-43C7-A2B6-8E89F71D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8A58F-364E-416A-A235-F5BDBE59AAD2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D4702F4F-5C9D-4E5F-9F5D-C4E3B0C9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9307EA6D-1246-4B51-9EC0-695555FB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35CD-B484-45EB-8A18-4519F52AE8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749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E9298CB-57FA-4E4F-BE37-762630AC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2DCE-49CB-47F9-A3D1-BD9965E7CC1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EF98BB0-FAA5-4DF8-A512-005A4E55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189D194-80A2-4CDC-83BD-FB7369F2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64EC0-FD00-4F46-B58D-DBB7F8B3B7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02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BB21862-8025-41E2-B325-2845F822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E2C0-7299-45E9-B594-69832E04F389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3C925BF-A7F6-4CCE-B8E3-B1C08C65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C44DD90-E56C-4741-9488-1FFF4042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30243-9170-43A3-933F-B3D0F4E6BB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27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BF4CD094-F721-4C59-B872-1D2C0D167B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4EA01DA-8B49-4F44-BD44-F6C5A54688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DDE698-2E21-4805-A8D5-F61AEE55A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9C39B9-1916-4D0B-8FDB-689FE7D74D66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FDBAC7-DB66-49BA-A6DD-0077BED04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AE4FFB-788F-45BD-A74E-6CEF16967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DDB9DF0-B8DE-420A-A471-BC0BCFC6A18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ajan Pro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ALESTRAS\PALESTRAS%20FECHADAS\final\Portugues\P006\p006esperanca%20de%20amor.wmv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006esperanca de amor.wmv">
            <a:hlinkClick r:id="" action="ppaction://media"/>
            <a:extLst>
              <a:ext uri="{FF2B5EF4-FFF2-40B4-BE49-F238E27FC236}">
                <a16:creationId xmlns:a16="http://schemas.microsoft.com/office/drawing/2014/main" id="{48DF7678-7D6E-4FDE-BF1B-CA07DA593B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7250"/>
            <a:ext cx="9142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>
            <a:extLst>
              <a:ext uri="{FF2B5EF4-FFF2-40B4-BE49-F238E27FC236}">
                <a16:creationId xmlns:a16="http://schemas.microsoft.com/office/drawing/2014/main" id="{CCC4B161-2BFA-445A-91A2-4D3366DE7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062B74-C324-4761-9F3E-AA08AEF0F76F}"/>
              </a:ext>
            </a:extLst>
          </p:cNvPr>
          <p:cNvSpPr txBox="1"/>
          <p:nvPr/>
        </p:nvSpPr>
        <p:spPr>
          <a:xfrm>
            <a:off x="5715000" y="1214438"/>
            <a:ext cx="2786063" cy="26781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“Ninguém tem maior amor do que este: de dar alguém a Sua própria vida pelos Seus amigos” </a:t>
            </a:r>
            <a:b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</a:b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João 15:13.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CE17B556-AF1C-4327-AADB-472DF31C0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5284516-75FC-45B4-B0EA-A76201093BD2}"/>
              </a:ext>
            </a:extLst>
          </p:cNvPr>
          <p:cNvSpPr txBox="1"/>
          <p:nvPr/>
        </p:nvSpPr>
        <p:spPr>
          <a:xfrm>
            <a:off x="714375" y="2214563"/>
            <a:ext cx="5715000" cy="21240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 Bíblia diz que “Deus amou ao mundo de tal maneira que deu o Seu Filho unigênito, para que todo o que </a:t>
            </a:r>
            <a:r>
              <a:rPr lang="pt-BR" sz="2000" spc="-8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nEle</a:t>
            </a: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crê não pereça, mas tenha a vida eterna” </a:t>
            </a:r>
            <a:b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</a:br>
            <a:b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</a:br>
            <a:r>
              <a:rPr lang="pt-BR" sz="32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João 3:16.</a:t>
            </a: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B80124D0-DA4F-4800-9BDF-A941EB2BF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A08DC4-E107-4D78-A64A-E449F3D0AF6D}"/>
              </a:ext>
            </a:extLst>
          </p:cNvPr>
          <p:cNvSpPr txBox="1"/>
          <p:nvPr/>
        </p:nvSpPr>
        <p:spPr>
          <a:xfrm>
            <a:off x="4429125" y="714375"/>
            <a:ext cx="3643313" cy="9540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Amor de Deus é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Incondicional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A54A58-683F-4232-992B-B123AA0761EF}"/>
              </a:ext>
            </a:extLst>
          </p:cNvPr>
          <p:cNvSpPr txBox="1"/>
          <p:nvPr/>
        </p:nvSpPr>
        <p:spPr>
          <a:xfrm>
            <a:off x="4500563" y="1857375"/>
            <a:ext cx="3857625" cy="2246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Não importa em quais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circunstâncias estejamos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vivendo ou em que situações estejamos envolvidos, Deus nos ama porque seu amor é incondicional.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4D3679D4-8DCC-4F8E-8653-0AA0F42CC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AD08B4-6DDC-4D99-BDF4-ACB451525EF8}"/>
              </a:ext>
            </a:extLst>
          </p:cNvPr>
          <p:cNvSpPr txBox="1"/>
          <p:nvPr/>
        </p:nvSpPr>
        <p:spPr>
          <a:xfrm>
            <a:off x="1500188" y="1571625"/>
            <a:ext cx="6143625" cy="2246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“Pois as montanhas se retirarão, e os outeiros serão removidos; porém, a minha benignidade não se apartará de ti, nem será removido ao pacto da minha paz, diz o Senhor, que se compadece de ti”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Isaías 54:10  -  Isaías 43:1-2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96A5B86E-3DFA-4418-9521-553286878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AAC65D-E3A2-459F-832E-3962242E8C01}"/>
              </a:ext>
            </a:extLst>
          </p:cNvPr>
          <p:cNvSpPr txBox="1"/>
          <p:nvPr/>
        </p:nvSpPr>
        <p:spPr>
          <a:xfrm>
            <a:off x="1643063" y="2500313"/>
            <a:ext cx="5857875" cy="584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AMOR DE </a:t>
            </a:r>
            <a:r>
              <a:rPr lang="pt-BR" sz="32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DEUS</a:t>
            </a: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É TRANSFORMADOR</a:t>
            </a: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7DB4FA63-AD83-477C-9D6E-B62A1F6E07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933582-6A00-4323-9F86-3480DAA67D67}"/>
              </a:ext>
            </a:extLst>
          </p:cNvPr>
          <p:cNvSpPr txBox="1"/>
          <p:nvPr/>
        </p:nvSpPr>
        <p:spPr>
          <a:xfrm>
            <a:off x="1357313" y="2571750"/>
            <a:ext cx="6429375" cy="4000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Nicolau Cruz e Davi </a:t>
            </a:r>
            <a:r>
              <a:rPr lang="pt-BR" sz="2000" spc="-8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Wilkerson</a:t>
            </a: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>
            <a:extLst>
              <a:ext uri="{FF2B5EF4-FFF2-40B4-BE49-F238E27FC236}">
                <a16:creationId xmlns:a16="http://schemas.microsoft.com/office/drawing/2014/main" id="{CCC57B27-BF10-4544-A790-45D6C5B1B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FC8E815-AFD5-4191-A896-70BA620A945A}"/>
              </a:ext>
            </a:extLst>
          </p:cNvPr>
          <p:cNvSpPr txBox="1"/>
          <p:nvPr/>
        </p:nvSpPr>
        <p:spPr>
          <a:xfrm>
            <a:off x="785813" y="714375"/>
            <a:ext cx="3429000" cy="34782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 mais elevada demonstração de amor já demonstrada sobre a face da terra foi no Calvário.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Cristo demonstrou o amor mais profundo jamais vivido por alguém ao morrer por seus amigos.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2CC79F14-4681-4A23-A847-0768FE331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2F1C0F3-D34E-47ED-ADC9-5BA26E6C6B99}"/>
              </a:ext>
            </a:extLst>
          </p:cNvPr>
          <p:cNvSpPr txBox="1"/>
          <p:nvPr/>
        </p:nvSpPr>
        <p:spPr>
          <a:xfrm>
            <a:off x="714375" y="571500"/>
            <a:ext cx="2928938" cy="1631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Mas Cristo foi ainda mais além, Jesus morreu por seus inimigos  Romanos 5:6.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3F407B-CF70-48BA-B9A4-C2F69960EED6}"/>
              </a:ext>
            </a:extLst>
          </p:cNvPr>
          <p:cNvSpPr txBox="1"/>
          <p:nvPr/>
        </p:nvSpPr>
        <p:spPr>
          <a:xfrm>
            <a:off x="714375" y="3357563"/>
            <a:ext cx="4794250" cy="13239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Foi o Filho de Deus, o Deus de glória, o Príncipe da vida que foi crucificado e morto em nosso lugar.</a:t>
            </a: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E2FD8CB7-14E2-4849-A88E-0E1C414B5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F34A5E-CC88-43BD-B9AC-7DFFCF6394A4}"/>
              </a:ext>
            </a:extLst>
          </p:cNvPr>
          <p:cNvSpPr txBox="1"/>
          <p:nvPr/>
        </p:nvSpPr>
        <p:spPr>
          <a:xfrm>
            <a:off x="714375" y="928688"/>
            <a:ext cx="3929063" cy="31702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Nós é que merecíamos morrer aquela morte para pagar por nossos pecados.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Mas o Filho de Deus tomou o nosso lugar para que pudéssemos receber a libertação de nossa culpa e poder para vencer o pecado em nossa vida.</a:t>
            </a: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F2D1318A-7BF0-4CF4-BA43-B1CDFB22F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2409E6-A900-48FC-B61E-66CA0975CECE}"/>
              </a:ext>
            </a:extLst>
          </p:cNvPr>
          <p:cNvSpPr txBox="1"/>
          <p:nvPr/>
        </p:nvSpPr>
        <p:spPr>
          <a:xfrm>
            <a:off x="500063" y="1428750"/>
            <a:ext cx="4357687" cy="2862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amor de Deus revelado 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santuário e demonstrado na cruz do Calvário está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disponível hoje para você.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Cristo está no santuário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celestial nesse momento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intercedendo pelos seres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humanos.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>
            <a:extLst>
              <a:ext uri="{FF2B5EF4-FFF2-40B4-BE49-F238E27FC236}">
                <a16:creationId xmlns:a16="http://schemas.microsoft.com/office/drawing/2014/main" id="{565AAB16-C4CB-48C3-B7E0-160980ED8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A853ECF-12C7-49ED-95CE-5DA29FFD852A}"/>
              </a:ext>
            </a:extLst>
          </p:cNvPr>
          <p:cNvSpPr/>
          <p:nvPr/>
        </p:nvSpPr>
        <p:spPr>
          <a:xfrm>
            <a:off x="1709738" y="1857375"/>
            <a:ext cx="5724525" cy="708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chemeClr val="bg1"/>
                </a:solidFill>
                <a:latin typeface="+mn-lt"/>
                <a:cs typeface="+mn-cs"/>
              </a:rPr>
              <a:t>Esperança de Amor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1262FF7B-6805-4540-A195-D86DD9F2F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0493F0-C713-40EB-8C5C-3C5BF184B6B7}"/>
              </a:ext>
            </a:extLst>
          </p:cNvPr>
          <p:cNvSpPr txBox="1"/>
          <p:nvPr/>
        </p:nvSpPr>
        <p:spPr>
          <a:xfrm>
            <a:off x="3929063" y="2786063"/>
            <a:ext cx="4572000" cy="19383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Ele assumiu o nosso lugar.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Ele sofreu o castigo que nós merecíamos para que pudéssemos receber a vida que só a Ele pertencia.</a:t>
            </a: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>
            <a:extLst>
              <a:ext uri="{FF2B5EF4-FFF2-40B4-BE49-F238E27FC236}">
                <a16:creationId xmlns:a16="http://schemas.microsoft.com/office/drawing/2014/main" id="{7C4938F0-500D-4648-9DAD-F912FFA4A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475EB6-0376-4D3F-B605-9D168359C702}"/>
              </a:ext>
            </a:extLst>
          </p:cNvPr>
          <p:cNvSpPr txBox="1"/>
          <p:nvPr/>
        </p:nvSpPr>
        <p:spPr>
          <a:xfrm>
            <a:off x="714375" y="1071563"/>
            <a:ext cx="4000500" cy="33543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Nós vivemos porque Cristo morreu por nós na cruz do Calvário.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“Ninguém tem maior amor do que este: de dar alguém Sua própria vida em favor dos Seus amigos”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João 15:13.</a:t>
            </a: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6E769A75-BBE4-4A3D-AD74-A2EDB3783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CA5F7F69-8782-4AFE-97FA-23925BFB0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3B4620-A435-4815-899C-9825154E07F7}"/>
              </a:ext>
            </a:extLst>
          </p:cNvPr>
          <p:cNvSpPr txBox="1"/>
          <p:nvPr/>
        </p:nvSpPr>
        <p:spPr>
          <a:xfrm>
            <a:off x="214313" y="3929063"/>
            <a:ext cx="8643937" cy="6461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Você gostaria de viver na esperança de dias melhores e na certeza de um futuro no lar que Deus está preparando para cada um de nós?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>
            <a:extLst>
              <a:ext uri="{FF2B5EF4-FFF2-40B4-BE49-F238E27FC236}">
                <a16:creationId xmlns:a16="http://schemas.microsoft.com/office/drawing/2014/main" id="{F053B158-717B-4871-BD98-41BCC1158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526A43-1379-46D0-BB50-91BCFFC249D6}"/>
              </a:ext>
            </a:extLst>
          </p:cNvPr>
          <p:cNvSpPr txBox="1"/>
          <p:nvPr/>
        </p:nvSpPr>
        <p:spPr>
          <a:xfrm>
            <a:off x="500063" y="2357438"/>
            <a:ext cx="4357687" cy="19383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Um móvel importante no santuário era o altar de incenso. Ele era assim chamado porque o sacerdote queimava incenso nesse altar diariamente.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id="{74F1FF8D-658F-4837-88B6-429AF653D2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EEB1FB-2C2C-4C61-A341-81134C1C5593}"/>
              </a:ext>
            </a:extLst>
          </p:cNvPr>
          <p:cNvSpPr txBox="1"/>
          <p:nvPr/>
        </p:nvSpPr>
        <p:spPr>
          <a:xfrm>
            <a:off x="4214813" y="2428875"/>
            <a:ext cx="4000500" cy="1631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incenso enchia o santuário com um suave aroma e difundia sua fragrância pelos arredores do </a:t>
            </a:r>
            <a:r>
              <a:rPr lang="pt-BR" sz="2000" spc="-8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tabernáculo</a:t>
            </a: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FA27172E-792A-4020-BBA4-C6811E683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6CFD395-E03A-4B62-B76A-E9346F40B62B}"/>
              </a:ext>
            </a:extLst>
          </p:cNvPr>
          <p:cNvSpPr txBox="1"/>
          <p:nvPr/>
        </p:nvSpPr>
        <p:spPr>
          <a:xfrm>
            <a:off x="3786188" y="1643063"/>
            <a:ext cx="4429125" cy="22463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Nesse altar, o sacerdote também oferecia o sangue sacrifical em favor dos pecadores. Profundas lições eram ensinadas ao povo de Deus mediante os ritos do altar de incenso.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>
            <a:extLst>
              <a:ext uri="{FF2B5EF4-FFF2-40B4-BE49-F238E27FC236}">
                <a16:creationId xmlns:a16="http://schemas.microsoft.com/office/drawing/2014/main" id="{C2E73681-6984-49DC-9797-C18D5075C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9A79E2-DB18-4C94-BBCF-0F6DB87BFEDA}"/>
              </a:ext>
            </a:extLst>
          </p:cNvPr>
          <p:cNvSpPr txBox="1"/>
          <p:nvPr/>
        </p:nvSpPr>
        <p:spPr>
          <a:xfrm>
            <a:off x="714375" y="714375"/>
            <a:ext cx="4429125" cy="37861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 aplicação do sangue no altar de incenso significava o registro do pecado no santuário até o Dia da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Expiação...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...Quando, mediante ritos especiais, o santuário era purificado e o pecado era lançado definitivamente sobre a cabeça do </a:t>
            </a:r>
            <a:r>
              <a:rPr lang="pt-BR" sz="2000" spc="-8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originador</a:t>
            </a: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do pecado.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>
            <a:extLst>
              <a:ext uri="{FF2B5EF4-FFF2-40B4-BE49-F238E27FC236}">
                <a16:creationId xmlns:a16="http://schemas.microsoft.com/office/drawing/2014/main" id="{26E42AF8-A06C-4248-BC2B-5C0AD4367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7320711-82FE-4E2E-B5BD-88C944B78A99}"/>
              </a:ext>
            </a:extLst>
          </p:cNvPr>
          <p:cNvSpPr txBox="1"/>
          <p:nvPr/>
        </p:nvSpPr>
        <p:spPr>
          <a:xfrm>
            <a:off x="928688" y="1428750"/>
            <a:ext cx="3929062" cy="2246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 obra do sacerdote no altar de incenso era uma antecipação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profética da obra de Cristo em favor dos pecadores 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santuário celestial.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>
            <a:extLst>
              <a:ext uri="{FF2B5EF4-FFF2-40B4-BE49-F238E27FC236}">
                <a16:creationId xmlns:a16="http://schemas.microsoft.com/office/drawing/2014/main" id="{8D9A299E-EF12-4CEC-A536-4AC5C439FD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29019A-DA83-41ED-95D2-47237CD36F68}"/>
              </a:ext>
            </a:extLst>
          </p:cNvPr>
          <p:cNvSpPr txBox="1"/>
          <p:nvPr/>
        </p:nvSpPr>
        <p:spPr>
          <a:xfrm>
            <a:off x="4429125" y="857250"/>
            <a:ext cx="3857625" cy="34782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Cristo morreu por nossos pecados e subiu ao céu para oferecer ao Pai os méritos de Seu sangue derramado na cruz do Calvário.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spc="-8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Hoje, Cristo está no santuário celestial intercedendo por toda a humanidade.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B6FD8A43-6DD8-4925-9A97-371BE74B8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F126B6-68D9-4655-B1FB-EFAC05EF53DF}"/>
              </a:ext>
            </a:extLst>
          </p:cNvPr>
          <p:cNvSpPr txBox="1"/>
          <p:nvPr/>
        </p:nvSpPr>
        <p:spPr>
          <a:xfrm>
            <a:off x="2143125" y="1571625"/>
            <a:ext cx="5643563" cy="19383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8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 amor infinito de Jesus fez com que Ele sofresse a morte de Cruz para nos livrar do pecado e da culpa, e é por este amor um dia este planeta será purificado do pecado e de suas conseqüências.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bernaculo">
      <a:majorFont>
        <a:latin typeface="Trajan Pro"/>
        <a:ea typeface=""/>
        <a:cs typeface=""/>
      </a:majorFont>
      <a:minorFont>
        <a:latin typeface="Trajan Pro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wrap="square" rtlCol="0">
        <a:spAutoFit/>
      </a:bodyPr>
      <a:lstStyle>
        <a:defPPr>
          <a:defRPr sz="2000" spc="-80" dirty="0" smtClean="0"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611</Words>
  <Application>Microsoft Office PowerPoint</Application>
  <PresentationFormat>Apresentação na tela (4:3)</PresentationFormat>
  <Paragraphs>56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Trajan Pro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SM7396-ESPERANÇA DE AMOR</dc:title>
  <dc:subject>SEMANA SANTA 2010</dc:subject>
  <dc:creator>Pr.Marcelo Augusto de Carvalho</dc:creator>
  <cp:keywords>www.4tons.com</cp:keywords>
  <dc:description>COMÉRCIO PROIBIDO.USO PESSOAL</dc:description>
  <cp:lastModifiedBy>Pr. Marcelo Carvalho</cp:lastModifiedBy>
  <cp:revision>14</cp:revision>
  <dcterms:created xsi:type="dcterms:W3CDTF">2010-02-17T18:37:46Z</dcterms:created>
  <dcterms:modified xsi:type="dcterms:W3CDTF">2019-11-26T14:31:24Z</dcterms:modified>
  <cp:category>CALVÁRIO</cp:category>
</cp:coreProperties>
</file>