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1" r:id="rId7"/>
    <p:sldId id="260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84" r:id="rId26"/>
    <p:sldId id="276" r:id="rId27"/>
    <p:sldId id="277" r:id="rId28"/>
    <p:sldId id="278" r:id="rId29"/>
    <p:sldId id="285" r:id="rId30"/>
    <p:sldId id="286" r:id="rId31"/>
    <p:sldId id="287" r:id="rId32"/>
    <p:sldId id="288" r:id="rId33"/>
    <p:sldId id="279" r:id="rId34"/>
    <p:sldId id="280" r:id="rId35"/>
    <p:sldId id="289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2%20-%20Pedro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2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Seu irmão André lhe disse:. “Achamos o Messias”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1:41).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00496" y="278605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Bastou um convite apenas,  apressou-se em ir ter com o Salvador.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43042" y="2428868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Pedro torna-se amigo de Jesus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1934" y="2428868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Pedro tornou-se um dos discípulos mais próximos a Jesus.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71670" y="2214554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Jesus reafirma Sua divindade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28860" y="28572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“Quem diz o povo ser o Filho do Homem?”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(Mateus 16:13).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1736" y="2786058"/>
            <a:ext cx="48577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“E eles responderam: ‘Uns dizem: João Batista; outros: Elias; e outros: Jeremias ou algum dos profetas”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(Mateus 16:14).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0298" y="1785926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 “Mas vós’, ‘quem dizeis que Eu sou?”’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(Mateus 16:15).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43174" y="3929066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Pedro, “Tu és o Cristo, o Filho do Deus vivo.”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6050" y="1071546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Sim, Jesus Cristo, o Deus encarnado, o Cordeiro que tira o pecado do mundo, o Deus Filho, estava sendo revelado verbalmente aos Seus discípulos.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428604"/>
            <a:ext cx="3929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“Ele, que é o resplendor da glória e a expressão exata do Seu Ser, sustentando todas as coisas pela palavra do Seu poder, depois de ter feito a purificação dos pecados, assentou-Se à direita da Majestade, nas alturas”.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(Hebreus 1:3)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71736" y="1214422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Jesus revela um futuro de esperança para Sua igreja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488" y="2428868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“Também Eu te digo que tu és Pedro, e sobre esta pedra edificarei a minha igreja.”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2 - Pedro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71604" y="428604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palavra Pedro significa pedra – uma pedra movediça. Pedro não era a rocha sobre a qual a igreja estava fundada.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00430" y="1857364"/>
            <a:ext cx="4000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Jesus estava falando de Sua igreja, da qual Ele mesmo é a cabeça, a Pedra Angular, o fundamento, e que seria predestinada ao triunfo eterno.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14678" y="2428868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Confiança de Pedro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488" y="2000240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confiava tanto em sua própria capacidade de manter-se fiel à amizade com Jesus que se julgava incapaz de traí-lo.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488" y="1857364"/>
            <a:ext cx="4857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Após a ressurreição, numa entrevista diante dos discípulos, Jesus ratifica seu chamado para o apóstolo. Pedro tornou-se  um dos principais líderes da igreja.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6050" y="285728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Jesus ensinou a Pedro a pescar com redes mais profundas. E Pedro, após o Pentecostes, alcançou milhares de pessoas para Cristo, dando testemunho eterno de Seu amor.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2910" y="2571744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214290"/>
            <a:ext cx="6215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No convívio diário com Cristo o discípulo impulsivo foi superando seus limites e encontrando o poder transformador do Salvador.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802" y="1571612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 final de sua vida, após ter exercido o seu apostolado, Pedro, tendo sido sentenciado à morte de cruz por causa do evangelho que pregava, pediu para ser crucificado de cabeça para baixo.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4678" y="1928802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Sentia-se indigno de morrer como seu Mestre. Estava disposto a viver e a morrer como um mártir da Esperança!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428604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 Jesus pôde transformar o caráter de Pedro, poderia transformar o seu também?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6182" y="2143116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Pedro muitas vezes ficou desanimado, sem esperança, mas, quando Jesus Se aproximava dele, seu coração se enchia de novo ânimo, fé e coragem.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4678" y="2143116"/>
            <a:ext cx="4572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O Salvador disse a Ele: “Não temas; de agora em diante serás pescador de homens”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(Lucas 5:10).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928670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Jesus foi o “Amigo da Esperança” para Pedro e ele se tornou também um “amigo da Esperança” para milhões de pessoas que receberam a influência de sua pregação e apostolado.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6050" y="2000240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Diga a Jesus: “Senhor, eu permito agora que opere em meu coração.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 transforme e faça de mim um amigo da Esperança!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28860" y="121442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71435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86116" y="2928934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tx1"/>
              </a:contourClr>
            </a:sp3d>
          </a:bodyPr>
          <a:lstStyle/>
          <a:p>
            <a:pPr algn="ctr"/>
            <a:r>
              <a:rPr lang="pt-BR" sz="5400" b="1" cap="all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Quem era Pedro?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857232"/>
            <a:ext cx="4071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Irmão de André, filho de Jonas, nascido em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Betsaida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 morava em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Cafarnaum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Homem rústico e simples era pescador antes de encontrar-se com Jesus.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28794" y="235743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encontro com Jesus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2500306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era discípulo de João Batista.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642</Words>
  <Application>Microsoft Office PowerPoint</Application>
  <PresentationFormat>Apresentação na tela (4:3)</PresentationFormat>
  <Paragraphs>39</Paragraphs>
  <Slides>35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65</cp:revision>
  <dcterms:created xsi:type="dcterms:W3CDTF">2010-11-21T17:43:07Z</dcterms:created>
  <dcterms:modified xsi:type="dcterms:W3CDTF">2010-12-20T19:04:17Z</dcterms:modified>
  <cp:category>SM-SEMANA SANTA 2011</cp:category>
</cp:coreProperties>
</file>