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81" r:id="rId22"/>
    <p:sldId id="274" r:id="rId23"/>
    <p:sldId id="275" r:id="rId24"/>
    <p:sldId id="276" r:id="rId25"/>
    <p:sldId id="277" r:id="rId26"/>
    <p:sldId id="278" r:id="rId27"/>
    <p:sldId id="279" r:id="rId28"/>
    <p:sldId id="28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EMANA%20SANTA\Vinhetas%20Pawer%20Point\PPT%20Semana%20Santa%20Portugu&#234;s\PowerPoint\Tema%203%20-%20Zaqueu%20e%20Jesus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86050" y="2714620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Lidando com a crise existencial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68" y="2428868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Como podemos alcançar a paz? Como experimentar o perdão?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68" y="2428868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Naqueles dias se escutava o anúncio: “Cristo, o Messias, o Salvador do mundo, estará na nossa cidade!”.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3306" y="1928802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Ver Jesus significava escutar a Sua suave voz, sentir Sua presença preenchendo os vazios de sua vida de pecador.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1736" y="500042"/>
            <a:ext cx="4357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“O rico funcionário da alfândega não era de todo endurecido... </a:t>
            </a:r>
            <a:r>
              <a:rPr lang="pt-BR" sz="2800" b="1" i="1" dirty="0" err="1" smtClean="0">
                <a:latin typeface="Arial" pitchFamily="34" charset="0"/>
                <a:cs typeface="Arial" pitchFamily="34" charset="0"/>
              </a:rPr>
              <a:t>Zaqueu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começou imediatamente a obedecer à convicção que dele tomara posse, e a fazer restituição àqueles a quem prejudicara”</a:t>
            </a:r>
          </a:p>
          <a:p>
            <a:pPr algn="ctr"/>
            <a:endParaRPr lang="pt-BR" sz="2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(DTN p. 552-553).</a:t>
            </a:r>
            <a:endParaRPr lang="pt-BR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71868" y="2428868"/>
            <a:ext cx="4214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“Acreditar que você pode fazer já é ter vencido metade da batalha”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86050" y="357166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63500" dir="5400000">
                    <a:srgbClr val="000000"/>
                  </a:innerShdw>
                </a:effectLst>
                <a:latin typeface="Arial Black" pitchFamily="34" charset="0"/>
                <a:cs typeface="Arial" pitchFamily="34" charset="0"/>
              </a:rPr>
              <a:t>ILUSTRAÇÃO</a:t>
            </a:r>
            <a:endParaRPr lang="pt-BR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63500" dir="5400000">
                  <a:srgbClr val="000000"/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00430" y="2214554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atitude faz a diferença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6050" y="1714488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Reconhecimento:</a:t>
            </a:r>
            <a:r>
              <a:rPr lang="pt-BR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Zaqueu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reconheceu que era um pecador e que necessitava de um Salvador.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28794" y="1142984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pt-BR" sz="8000" b="1" dirty="0" smtClean="0">
              <a:ln>
                <a:solidFill>
                  <a:sysClr val="windowText" lastClr="000000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00430" y="457200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Atitude:</a:t>
            </a:r>
            <a:r>
              <a:rPr lang="pt-BR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tomou a decisão de ver Jesus.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86050" y="4000504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pt-BR" sz="8000" b="1" dirty="0" smtClean="0">
              <a:ln>
                <a:solidFill>
                  <a:sysClr val="windowText" lastClr="000000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488" y="642942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Ação: 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elaborou um plano para vê-Lo.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71670" y="0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pt-BR" sz="8000" b="1" dirty="0" smtClean="0">
              <a:ln>
                <a:solidFill>
                  <a:sysClr val="windowText" lastClr="000000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71802" y="2714620"/>
            <a:ext cx="50720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Recursos: 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utilizou o que tinha ao seu alcance: “Então, correndo adiante, subiu a um </a:t>
            </a:r>
            <a:r>
              <a:rPr lang="pt-BR" sz="2800" b="1" i="1" dirty="0" err="1" smtClean="0">
                <a:latin typeface="Arial" pitchFamily="34" charset="0"/>
                <a:cs typeface="Arial" pitchFamily="34" charset="0"/>
              </a:rPr>
              <a:t>sicômoro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a fim de vê-Lo, porque por ali havia de passar”</a:t>
            </a:r>
          </a:p>
          <a:p>
            <a:pPr algn="ctr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(Lucas 19:4).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00298" y="2071678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pt-BR" sz="8000" b="1" dirty="0" smtClean="0">
              <a:ln>
                <a:solidFill>
                  <a:sysClr val="windowText" lastClr="000000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6050" y="1714488"/>
            <a:ext cx="47149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“Quando Jesus chegou àquele lugar, olhando para cima, disse-lhe: ‘</a:t>
            </a:r>
            <a:r>
              <a:rPr lang="pt-BR" sz="3200" b="1" i="1" dirty="0" err="1" smtClean="0">
                <a:latin typeface="Arial" pitchFamily="34" charset="0"/>
                <a:cs typeface="Arial" pitchFamily="34" charset="0"/>
              </a:rPr>
              <a:t>Zaqueu</a:t>
            </a:r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, desce depressa, pois me convém ficar hoje em tua casa’” 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(Lucas 19:5).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a 3 - Zaqueu e Jes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364" y="2428868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Criador do Céu e da Terra elevou os Seus olhos para salvar um homem que se sentia miserável.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14678" y="2428868"/>
            <a:ext cx="4714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conversa de alguém sem esperança com o próprio Doador da Esperança deve ter sido um refrigério ao seu coração…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4348" y="2500306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>
                  <a:noFill/>
                </a:ln>
                <a:solidFill>
                  <a:srgbClr val="D5C402"/>
                </a:solidFill>
                <a:effectLst>
                  <a:outerShdw blurRad="165100" dist="25400" dir="504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1736" y="857232"/>
            <a:ext cx="4143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Aquele dia, na cidade de Jericó,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Zaqueu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escutou a voz de Jesus acima dos barulhos da multidão. Nesse momento, o homem baixinho chegou a ser o mais alto de toda a cidade.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488" y="2500306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Naquele dia,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Zaqueu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tomou uma decisão pública, aceitando Jesus como seu Salvador.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364" y="2214554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“Então, Jesus lhe disse: ‘Hoje, houve salvação nesta casa, pois que também este é filho de Abraão’”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(Lucas 19:9).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86182" y="2143116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Jesus entrou na casa de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Zaqueu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e passou a habitar em seu coração.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3306" y="221455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“Hoje veio a Salvação para a sua casa”.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14612" y="171448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latin typeface="Arial" pitchFamily="34" charset="0"/>
                <a:cs typeface="Arial" pitchFamily="34" charset="0"/>
              </a:rPr>
              <a:t>Quem faz de Jesus seu amigo se torna um “amigo da Esperança” e abençoa as pessoas com as quais convive.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21429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63500" dir="5400000">
                    <a:srgbClr val="000000"/>
                  </a:innerShdw>
                </a:effectLst>
                <a:latin typeface="Arial Black" pitchFamily="34" charset="0"/>
                <a:cs typeface="Arial" pitchFamily="34" charset="0"/>
              </a:rPr>
              <a:t>ILUSTRAÇÃO</a:t>
            </a:r>
            <a:endParaRPr lang="pt-BR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63500" dir="5400000">
                  <a:srgbClr val="000000"/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2500306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Quem era </a:t>
            </a:r>
            <a:r>
              <a:rPr lang="pt-BR" sz="5400" b="1" cap="all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Zaqueu</a:t>
            </a:r>
            <a:r>
              <a:rPr lang="pt-BR" sz="5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488" y="500042"/>
            <a:ext cx="4071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Do grego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zakjáios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, que deriva do hebreu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zakkai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, e significa “puro”. 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Estava encarregado de arrecadar os impostos e as taxas aduaneiras na importante cidade fronteiriça de Jericó.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7554" y="857232"/>
            <a:ext cx="35004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Deixou o judaísmo e adotou o pensamento romano, foi desleal à sua nação, trabalhando para o opressor corrupto.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8926" y="285728"/>
            <a:ext cx="3286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Se tornou um homem exigente e rico.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No entanto, não era feliz.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1736" y="3143248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Zaqueu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sentia um grande desejo de ter a oportunidade de ver Jesus e aprender mais sobre o Mestre.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486</Words>
  <Application>Microsoft Office PowerPoint</Application>
  <PresentationFormat>Apresentação na tela (4:3)</PresentationFormat>
  <Paragraphs>40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SM5821-SM5829</dc:title>
  <dc:subject>SM-AMIGOS DA ESPERANCA</dc:subject>
  <dc:creator>Pr. MARCELO AUGUSTO DE CARVALHO</dc:creator>
  <cp:keywords>www.4tons.com</cp:keywords>
  <dc:description>COMÉRCIO PROIBIDO. USO PESSOAL</dc:description>
  <cp:lastModifiedBy>blesman</cp:lastModifiedBy>
  <cp:revision>56</cp:revision>
  <dcterms:created xsi:type="dcterms:W3CDTF">2010-11-21T17:43:07Z</dcterms:created>
  <dcterms:modified xsi:type="dcterms:W3CDTF">2010-12-20T19:04:39Z</dcterms:modified>
  <cp:category>SM-SEMANA SANTA 2011</cp:category>
</cp:coreProperties>
</file>