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4" r:id="rId7"/>
    <p:sldId id="260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4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00B"/>
    <a:srgbClr val="D5C402"/>
    <a:srgbClr val="D5910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AE1A-D911-44B3-AFC9-15286FE2F80F}" type="datetimeFigureOut">
              <a:rPr lang="pt-BR" smtClean="0"/>
              <a:pPr/>
              <a:t>20/12/2010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CE9A4-1CEA-4BD9-812C-79FC9E4C1C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SEMANA%20SANTA\Vinhetas%20Pawer%20Point\PPT%20Semana%20Santa%20Portugu&#234;s\PowerPoint\Tema%204%20-%20Nicodemos%20e%20Jesus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2643182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autoridade de Cristo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8926" y="1643050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Aquelas cenas da purificação do templo não lhe saíam da cabeça. </a:t>
            </a:r>
          </a:p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 autoridade de Jesus o impressionava muito. 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4546" y="1857364"/>
            <a:ext cx="6357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ódio crescia contra Cristo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14744" y="207167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Os líderes judeus sentiram-se humilhados por um Galileu obscuro, estranho e muito ousado. 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14480" y="1928802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encontro secreto com Cristo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7620" y="2571744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Nicodemos buscou Jesus na calada da noite, para não ser visto com o Galileu!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357166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“Rabi, bem sabemos que és Mestre, vindo de Deus; porque ninguém pode fazer estes sinais que Tu fazes, se Deus não for com ele”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(João 3:2).</a:t>
            </a:r>
          </a:p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7356" y="500042"/>
            <a:ext cx="49292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“Não é tanto de conhecimento teórico que precisas, mas de regeneração espiritual. Não necessitas satisfazer tua curiosidade, mas ter um novo coração. 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(DNT p. 109-115).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71802" y="1928802"/>
            <a:ext cx="45720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Como fariseu estrito, orgulhava-se de suas boas obras ao ser tão generoso com as pessoas e com a manutenção do templo. 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868" y="2357430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“Como pode um homem nascer, sendo velho?”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(João 3:4). 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a 4 - Nicodemos e Jesu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14678" y="2214554"/>
            <a:ext cx="49292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“Na verdade, na verdade te digo que aquele que não nascer da água e do Espírito, não pode entrar no reino de Deus”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(João 3:5).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71802" y="1714488"/>
            <a:ext cx="4357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“A vida cristã não é uma modificação ou melhoramento da antiga, mas uma transformação da natureza”. 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(DNT p. 109-115).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488" y="642918"/>
            <a:ext cx="39290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Todos os dias, ao acordar, necessitamos de um novo batismo do Espírito Santo para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renovação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da nossa entrega a Jesus Cristo.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É essencial a leitura meditativa da Bíblia e a oração todos os dias. </a:t>
            </a:r>
          </a:p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4348" y="2500306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6000" b="1" dirty="0" smtClean="0">
                <a:ln w="11430">
                  <a:noFill/>
                </a:ln>
                <a:solidFill>
                  <a:srgbClr val="D5C402"/>
                </a:solidFill>
                <a:effectLst>
                  <a:outerShdw blurRad="165100" dist="25400" dir="504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86116" y="1428736"/>
            <a:ext cx="3857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“Como Moisés levantou a serpente no deserto, assim importa que o Filho do homem seja levantado; para que todo aquele que </a:t>
            </a:r>
            <a:r>
              <a:rPr lang="pt-BR" sz="2800" b="1" i="1" dirty="0" err="1" smtClean="0">
                <a:latin typeface="Arial" pitchFamily="34" charset="0"/>
                <a:cs typeface="Arial" pitchFamily="34" charset="0"/>
              </a:rPr>
              <a:t>nEle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crê não pereça, mas tenha a vida eterna” 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(João 3:14, 15).  </a:t>
            </a:r>
            <a:endParaRPr lang="pt-BR" sz="28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728" y="357166"/>
            <a:ext cx="4929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“Porque o salário do pecado é a morte, mas o dom gratuito de Deus é a vida eterna em Cristo Jesus, nosso Senhor” 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Romanos. 6:23).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14678" y="2285992"/>
            <a:ext cx="49292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“Quem crer e for batizado será salvo; quem, porém, não crer será condenado” 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(Marcos 16:16).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71802" y="1000108"/>
            <a:ext cx="3571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Assim como Jesus mudou a vida de Francisco e Nicodemos, deseja mudar também a sua e a minha vida.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caminho para a Salvação passa pelo batismo. </a:t>
            </a:r>
          </a:p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7422" y="1000108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latin typeface="Arial" pitchFamily="34" charset="0"/>
                <a:cs typeface="Arial" pitchFamily="34" charset="0"/>
              </a:rPr>
              <a:t>Quem faz de Jesus seu amigo se torna um “amigo da Esperança” e abençoa as pessoas com as quais convive.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3174" y="285728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63500" dir="5400000">
                    <a:srgbClr val="000000"/>
                  </a:innerShdw>
                </a:effectLst>
                <a:latin typeface="Arial Black" pitchFamily="34" charset="0"/>
                <a:cs typeface="Arial" pitchFamily="34" charset="0"/>
              </a:rPr>
              <a:t>ILUSTRAÇÃO</a:t>
            </a:r>
            <a:endParaRPr lang="pt-BR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63500" dir="5400000">
                  <a:srgbClr val="000000"/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0298" y="2357430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Quem era Nicodemos?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28860" y="642918"/>
            <a:ext cx="40719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Um homem de grande influência na nação judaica era membro honrado do conselho nacional. Tendo recebido uma educação de alto padrão, era muito inteligente e talentoso.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85918" y="1857364"/>
            <a:ext cx="6357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cap="all" dirty="0" smtClean="0">
                <a:ln w="1905">
                  <a:solidFill>
                    <a:sysClr val="windowText" lastClr="000000"/>
                  </a:solidFill>
                </a:ln>
                <a:solidFill>
                  <a:srgbClr val="F39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Nasce uma esperança no coração de Nicodemos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1736" y="285728"/>
            <a:ext cx="40719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Ele se impressionava com os ensinos de Jesus e queria entrevistá-lo. Mas como ele, um destacado membro da alta sociedade, poderia sentir-se atraído por alguém tão simples? </a:t>
            </a:r>
          </a:p>
          <a:p>
            <a:pPr algn="ctr"/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487</Words>
  <Application>Microsoft Office PowerPoint</Application>
  <PresentationFormat>Apresentação na tela (4:3)</PresentationFormat>
  <Paragraphs>36</Paragraphs>
  <Slides>28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Bergamo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SM5821-SM5829</dc:title>
  <dc:subject>SM-AMIGOS DA ESPERANCA</dc:subject>
  <dc:creator>Pr. MARCELO AUGUSTO DE CARVALHO</dc:creator>
  <cp:keywords>www.4tons.com</cp:keywords>
  <dc:description>COMÉRCIO PROIBIDO. USO PESSOAL</dc:description>
  <cp:lastModifiedBy>blesman</cp:lastModifiedBy>
  <cp:revision>66</cp:revision>
  <dcterms:created xsi:type="dcterms:W3CDTF">2010-11-21T17:43:07Z</dcterms:created>
  <dcterms:modified xsi:type="dcterms:W3CDTF">2010-12-20T19:04:56Z</dcterms:modified>
  <cp:category>SM-SEMANA SANTA 2011</cp:category>
</cp:coreProperties>
</file>