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7" r:id="rId4"/>
    <p:sldId id="258" r:id="rId5"/>
    <p:sldId id="264" r:id="rId6"/>
    <p:sldId id="26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82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00B"/>
    <a:srgbClr val="D5C402"/>
    <a:srgbClr val="D5910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EMANA%20SANTA\Vinhetas%20Pawer%20Point\PPT%20Semana%20Santa%20Portugu&#234;s\PowerPoint\Tema%205%20-%20O%20leproso%20e%20Jesus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1802" y="1857364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Entre os judeus, era considerado um juízo sobre o pecado, sendo por isso chamada de “o açoite”, “o dedo de Deus.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7620" y="1857364"/>
            <a:ext cx="4071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lei ritual declarava imundo o leproso. Tudo aquilo que ele tocava ficava imundo. O ar era poluído por seu hálito.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85918" y="2428868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Sua única esperança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68" y="1857364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Os milagres de Jesus faziam brotar a esperança no coração do leproso.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dúvida era: será que Jesus atenderia a uma pessoa que se julgava estar sofrendo o juízo de Deus?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14678" y="1643050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leproso se arriscou indo além dos limites da multidão.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Foi até o Cristo, adorou-O, confessou sua incapacidade, arriscou-se.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271462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Quem é você na multidão?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43240" y="2000240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Um seguidor, um discípulo, alguém que precisa urgentemente de algo que só Jesus pode lhe dar?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2500306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Ação de Jesus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8992" y="2071678"/>
            <a:ext cx="464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“Se quiseres poder purificar-me Jesus, profundamente compadecido estendeu a mão tocou-lhe e disse: ‘Quero, sé limpo’ e imediatamente o homem ficou limpo de sua lepra”.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8926" y="928670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Jesus tocou o leproso, o puro tocou o impuro, e o impuro foi purificado.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Seu contato comunicou poder purificador e restaurador.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a 5 - O leproso e Jes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71604" y="235743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lepra e o pecado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1802" y="500042"/>
            <a:ext cx="39290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obra de Cristo em purificar o leproso de sua terrível doença é uma ilustração de Sua obra em libertar a alma do pecado e transformar o homem novamente à imagem de Deus.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1670" y="2500306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Amigo da Esperança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4744" y="207167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Quando o homem voltou para os amigos, grande foi o poder do seu testemunho.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2571744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noFill/>
                </a:ln>
                <a:solidFill>
                  <a:srgbClr val="D5C402"/>
                </a:solidFill>
                <a:effectLst>
                  <a:outerShdw blurRad="165100" dist="254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3174" y="1357298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Todos nós fomos contaminados pela lepra do pecado. E a nossa única esperança é o toque purificador, restaurador e transformador de Jesus.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14612" y="285728"/>
            <a:ext cx="4071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leproso encontrou em Jesus um amigo e, após ser purificado, tornou-se um “amigo da Esperança”, anunciando as boas-novas a respeito do Salvador.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3504" y="628652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Marcos 1:40-45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100010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latin typeface="Arial" pitchFamily="34" charset="0"/>
                <a:cs typeface="Arial" pitchFamily="34" charset="0"/>
              </a:rPr>
              <a:t>Quem faz de Jesus seu amigo se torna um “amigo da Esperança” e abençoa as pessoas com as quais convive.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86182" y="214311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Lepra hoje?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88" y="571480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lepra é uma doença antiga, existente há pelo menos quatro mil anos.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14678" y="3071810"/>
            <a:ext cx="5000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Efeitos da lepra: Perda da sensação térmica, insensibilidade à dor.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292893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Diagnosticando</a:t>
            </a:r>
          </a:p>
          <a:p>
            <a:pPr algn="ctr"/>
            <a:r>
              <a:rPr lang="pt-BR" sz="48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lepra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0364" y="2000240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Num tempo sem exames laboratoriais, o exame era feito pelo sacerdote.</a:t>
            </a:r>
          </a:p>
          <a:p>
            <a:pPr algn="ctr"/>
            <a:endParaRPr lang="pt-BR" sz="32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66" y="2571744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Um símbolo do pecado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373</Words>
  <Application>Microsoft Office PowerPoint</Application>
  <PresentationFormat>Apresentação na tela (4:3)</PresentationFormat>
  <Paragraphs>28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SM5821-SM5829</dc:title>
  <dc:subject>SM-AMIGOS DA ESPERANCA</dc:subject>
  <dc:creator>Pr. MARCELO AUGUSTO DE CARVALHO</dc:creator>
  <cp:keywords>www.4tons.com</cp:keywords>
  <dc:description>COMÉRCIO PROIBIDO. USO PESSOAL</dc:description>
  <cp:lastModifiedBy>blesman</cp:lastModifiedBy>
  <cp:revision>55</cp:revision>
  <dcterms:created xsi:type="dcterms:W3CDTF">2010-11-21T17:43:07Z</dcterms:created>
  <dcterms:modified xsi:type="dcterms:W3CDTF">2010-12-20T19:05:16Z</dcterms:modified>
  <cp:category>SM-SEMANA SANTA 2011</cp:category>
</cp:coreProperties>
</file>