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57" r:id="rId4"/>
    <p:sldId id="258" r:id="rId5"/>
    <p:sldId id="259" r:id="rId6"/>
    <p:sldId id="260" r:id="rId7"/>
    <p:sldId id="283" r:id="rId8"/>
    <p:sldId id="264" r:id="rId9"/>
    <p:sldId id="284" r:id="rId10"/>
    <p:sldId id="285" r:id="rId11"/>
    <p:sldId id="286" r:id="rId12"/>
    <p:sldId id="287" r:id="rId13"/>
    <p:sldId id="289" r:id="rId14"/>
    <p:sldId id="301" r:id="rId15"/>
    <p:sldId id="303" r:id="rId16"/>
    <p:sldId id="290" r:id="rId17"/>
    <p:sldId id="288" r:id="rId18"/>
    <p:sldId id="292" r:id="rId19"/>
    <p:sldId id="291" r:id="rId20"/>
    <p:sldId id="294" r:id="rId21"/>
    <p:sldId id="293" r:id="rId22"/>
    <p:sldId id="295" r:id="rId23"/>
    <p:sldId id="296" r:id="rId24"/>
    <p:sldId id="297" r:id="rId25"/>
    <p:sldId id="298" r:id="rId26"/>
    <p:sldId id="282" r:id="rId27"/>
    <p:sldId id="299" r:id="rId28"/>
    <p:sldId id="300" r:id="rId29"/>
    <p:sldId id="302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00B"/>
    <a:srgbClr val="D5C402"/>
    <a:srgbClr val="D5910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SEMANA%20SANTA\Vinhetas%20Pawer%20Point\PPT%20Semana%20Santa%20Portugu&#234;s\PowerPoint\Tema%206%20-%20Samaritana%20e%20Jesus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0034" y="4214818"/>
            <a:ext cx="6357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Mais uma história real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57356" y="642918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 mulher Samaritana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000232" y="1428736"/>
            <a:ext cx="4643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Casou cinco vezes e morava com o sexto homem.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357422" y="3000372"/>
            <a:ext cx="4714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Era discriminada e tida como prostituta.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857356" y="5643578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Jesus Lá estava.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428860" y="4071942"/>
            <a:ext cx="5143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Foi ao poço em um horário em que não encontraria ninguém.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6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2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14546" y="3357562"/>
            <a:ext cx="6357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Jesus a surpreende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71934" y="2071678"/>
            <a:ext cx="44291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 inesperado aconteceu: Jesus falou com ela e desencadeou uma série de surpresas.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357422" y="285728"/>
            <a:ext cx="4643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Um judeu num poço samaritano;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86116" y="2214554"/>
            <a:ext cx="471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Ele humilha-Se a ponto de falar com ela;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71868" y="3929066"/>
            <a:ext cx="4572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Humilha-Se ainda mais pedindo-lhe um pouco de água;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714744" y="2214554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De repente o judeu, que nem balde tinha, oferece água a ela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57356" y="2500306"/>
            <a:ext cx="6357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Jesus se revela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00364" y="2285992"/>
            <a:ext cx="46434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Quando Jesus percebeu o que estava acontecendo, foi ao fundo da alma daquela mulher e revelou-se.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14480" y="3000372"/>
            <a:ext cx="6357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Largando o balde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43174" y="2285992"/>
            <a:ext cx="52864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Quando a samaritana ouviu tão maravilhosa revelação da boca de Cristo saiu correndo! Deixou o cântaro, e foi rapidamente para a cidade...</a:t>
            </a:r>
          </a:p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Finalmente seu vazio tinha sido preenchido.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ma 6 - Samaritana e Jesu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86050" y="357166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63500" dir="5400000">
                    <a:srgbClr val="000000"/>
                  </a:innerShdw>
                </a:effectLst>
                <a:latin typeface="Arial Black" pitchFamily="34" charset="0"/>
                <a:cs typeface="Arial" pitchFamily="34" charset="0"/>
              </a:rPr>
              <a:t>ILUSTRAÇÃO</a:t>
            </a:r>
            <a:endParaRPr lang="pt-BR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63500" dir="5400000">
                  <a:srgbClr val="000000"/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57356" y="2214554"/>
            <a:ext cx="6357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Um forte testemunho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43174" y="2000240"/>
            <a:ext cx="52864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latin typeface="Arial" pitchFamily="34" charset="0"/>
                <a:cs typeface="Arial" pitchFamily="34" charset="0"/>
              </a:rPr>
              <a:t>A mulher samaritana abandonou o balde e foi anunciar que havia encontrado o Messias “Vinde e vede um homem que me disse tudo quanto tenho feito, porventura não é este o Messias?”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(João 4:29).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86050" y="2000240"/>
            <a:ext cx="52864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latin typeface="Arial" pitchFamily="34" charset="0"/>
                <a:cs typeface="Arial" pitchFamily="34" charset="0"/>
              </a:rPr>
              <a:t>O testemunho daquela mulher foi tão poderoso que Jesus ficou ali dois dias e “muitos creram que Jesus era verdadeiramente o Cristo, o Salvador do mundo”</a:t>
            </a:r>
          </a:p>
          <a:p>
            <a:pPr algn="ctr"/>
            <a:endParaRPr lang="pt-BR" sz="28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(João 4:42).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00298" y="2000240"/>
            <a:ext cx="52864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latin typeface="Arial" pitchFamily="34" charset="0"/>
                <a:cs typeface="Arial" pitchFamily="34" charset="0"/>
              </a:rPr>
              <a:t>“Se os que professam ser seguidores de Cristo deixam de brilhar como luzes no mundo, o poder vital se retirará deles, e se tornarão frios e sem espírito cristão”</a:t>
            </a:r>
          </a:p>
          <a:p>
            <a:pPr algn="ctr"/>
            <a:r>
              <a:rPr lang="pt-BR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Review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Herald, 21/7/1891).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14612" y="2000240"/>
            <a:ext cx="52864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Para a samaritana Jesus se tornou um Amigo, e o impacto foi tão forte que mudou sua vida e ela se tornou uma “amiga da Esperança” para toda a sua cidade.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2910" y="2571744"/>
            <a:ext cx="635798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6000" b="1" dirty="0" smtClean="0">
                <a:ln w="11430">
                  <a:noFill/>
                </a:ln>
                <a:solidFill>
                  <a:srgbClr val="D5C402"/>
                </a:solidFill>
                <a:effectLst>
                  <a:outerShdw blurRad="165100" dist="25400" dir="504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28992" y="2285992"/>
            <a:ext cx="46434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E você?, Por que continuar vivendo uma vida vazia, se Cristo pode lhe dar um sentido para viver?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71736" y="2428868"/>
            <a:ext cx="52864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Deixe Jesus produzir em seu coração uma fonte que “Jorre para a Vida eterna!!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57422" y="1000108"/>
            <a:ext cx="4071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>
                <a:latin typeface="Arial" pitchFamily="34" charset="0"/>
                <a:cs typeface="Arial" pitchFamily="34" charset="0"/>
              </a:rPr>
              <a:t>Quem faz de Jesus seu amigo se torna um “amigo da Esperança” e abençoa as pessoas com as quais convive.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86050" y="214290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63500" dir="5400000">
                    <a:srgbClr val="000000"/>
                  </a:innerShdw>
                </a:effectLst>
                <a:latin typeface="Arial Black" pitchFamily="34" charset="0"/>
                <a:cs typeface="Arial" pitchFamily="34" charset="0"/>
              </a:rPr>
              <a:t>ILUSTRAÇÃO</a:t>
            </a:r>
            <a:endParaRPr lang="pt-BR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63500" dir="5400000">
                  <a:srgbClr val="000000"/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86116" y="1714488"/>
            <a:ext cx="45720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“No século 20, Nietzsche, Marx, Freud, Sartre e outros chegaram a apostar na ‘morte’ de Deus e no início de uma ‘era da razão’. Não é preciso ser um especialista para saber que esse triunfo não se concretizou...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14678" y="1857364"/>
            <a:ext cx="457203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latin typeface="Arial" pitchFamily="34" charset="0"/>
                <a:cs typeface="Arial" pitchFamily="34" charset="0"/>
              </a:rPr>
              <a:t>...Ao contrário. O que se observa até hoje é uma valorização da fé, inclusive entre os cientistas como Simon Morris.”</a:t>
            </a:r>
          </a:p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pt-BR" sz="2000" b="1" i="1" dirty="0" smtClean="0">
                <a:latin typeface="Arial" pitchFamily="34" charset="0"/>
                <a:cs typeface="Arial" pitchFamily="34" charset="0"/>
              </a:rPr>
              <a:t>Revista Super Interessante, Editora Abril, dez. 2005, p. 58.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57554" y="2357430"/>
            <a:ext cx="47863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 ciência mostra que necessito de Deus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85852" y="285728"/>
            <a:ext cx="45005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 Black" pitchFamily="34" charset="0"/>
                <a:cs typeface="Arial" pitchFamily="34" charset="0"/>
              </a:rPr>
              <a:t>Casuais –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Necessidade de coisas, sejam elas vitais o supérfluas (água, alimento...)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43174" y="2928934"/>
            <a:ext cx="5286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 Black" pitchFamily="34" charset="0"/>
                <a:cs typeface="Arial" pitchFamily="34" charset="0"/>
              </a:rPr>
              <a:t>Críticas –</a:t>
            </a:r>
          </a:p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Necessidade de pessoas (amar e ser amado)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14678" y="4714884"/>
            <a:ext cx="5286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 Black" pitchFamily="34" charset="0"/>
                <a:cs typeface="Arial" pitchFamily="34" charset="0"/>
              </a:rPr>
              <a:t>Cruciais –</a:t>
            </a:r>
          </a:p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Necessidade de relacionar-se com Deus.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143108" y="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pt-BR" sz="54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786182" y="257174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pt-BR" sz="54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57686" y="4429132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pt-BR" sz="54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500</Words>
  <Application>Microsoft Office PowerPoint</Application>
  <PresentationFormat>Apresentação na tela (4:3)</PresentationFormat>
  <Paragraphs>46</Paragraphs>
  <Slides>29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Bergamo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SM5821-SM5829</dc:title>
  <dc:subject>SM-AMIGOS DA ESPERANCA</dc:subject>
  <dc:creator>Pr. MARCELO AUGUSTO DE CARVALHO</dc:creator>
  <cp:keywords>www.4tons.com</cp:keywords>
  <dc:description>COMÉRCIO PROIBIDO. USO PESSOAL</dc:description>
  <cp:lastModifiedBy>blesman</cp:lastModifiedBy>
  <cp:revision>55</cp:revision>
  <dcterms:created xsi:type="dcterms:W3CDTF">2010-11-21T17:43:07Z</dcterms:created>
  <dcterms:modified xsi:type="dcterms:W3CDTF">2010-12-20T19:05:38Z</dcterms:modified>
  <cp:category>SM-SEMANA SANTA 2011</cp:category>
</cp:coreProperties>
</file>