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57" r:id="rId4"/>
    <p:sldId id="258" r:id="rId5"/>
    <p:sldId id="259" r:id="rId6"/>
    <p:sldId id="264" r:id="rId7"/>
    <p:sldId id="260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282" r:id="rId26"/>
    <p:sldId id="302" r:id="rId27"/>
    <p:sldId id="303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00B"/>
    <a:srgbClr val="D5C402"/>
    <a:srgbClr val="D5910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SEMANA%20SANTA\Vinhetas%20Pawer%20Point\PPT%20Semana%20Santa%20Portugu&#234;s\PowerPoint\Tema%208%20-%20Paulo%20e%20Jesus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43306" y="2143116"/>
            <a:ext cx="40719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Perseguia pessoalmente os cristãos, não importava se eram homens ou mulheres.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00232" y="2143116"/>
            <a:ext cx="63579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Tinha Saulo um coração mau?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00364" y="2071678"/>
            <a:ext cx="4071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Saulo amava muito a Deus, orava muito e tinha um coração sincero. O problema é que estava no caminho errado.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57356" y="2714620"/>
            <a:ext cx="6357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Os “</a:t>
            </a:r>
            <a:r>
              <a:rPr lang="pt-BR" sz="6000" b="1" cap="all" dirty="0" err="1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Saulos</a:t>
            </a:r>
            <a:r>
              <a:rPr lang="pt-BR" sz="60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” modernos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43174" y="1571612"/>
            <a:ext cx="4071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Gente religiosa como Saulo ouve sermões e sempre pensa: “Este sermão está servindo direitinho para ‘fulano’.”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57290" y="2000240"/>
            <a:ext cx="63579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Um contato direto com a Verdade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43306" y="2071678"/>
            <a:ext cx="4071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Saulo presenciou a morte de Estevão.</a:t>
            </a:r>
          </a:p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Estevão provou na Bíblia que Jesus era o Deus feito homem, o único Deus Criador!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28794" y="2857496"/>
            <a:ext cx="63579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Quase salvo, totalmente perdido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43174" y="857232"/>
            <a:ext cx="40719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Saulo chegou bem perto, quase conseguiu aceitar a Jesus. </a:t>
            </a:r>
          </a:p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Ele afugentou a verdade de maneira tão forte que sua fúria contra os cristãos voltou pior do que nunca!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00364" y="1857364"/>
            <a:ext cx="4071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“Pois me dêem uma carta com permissão para perseguir cristãos em Damasco, e eu irei para lá o quanto antes!”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ma 8 - Paulo e Jesu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3108" y="1928802"/>
            <a:ext cx="63579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 última chance de Saulo –</a:t>
            </a:r>
          </a:p>
          <a:p>
            <a:pPr algn="ctr"/>
            <a:r>
              <a:rPr lang="pt-BR" sz="60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 cegueira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43240" y="2500306"/>
            <a:ext cx="4071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 visão no caminho de Damasco.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71670" y="2643182"/>
            <a:ext cx="6357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Saulo viu a Jesus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71868" y="2285992"/>
            <a:ext cx="4071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Agora ele viu uma luz forte que o cegou fisicamente e o fez enxergar espiritualmente.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14744" y="2071678"/>
            <a:ext cx="4286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latin typeface="Arial" pitchFamily="34" charset="0"/>
                <a:cs typeface="Arial" pitchFamily="34" charset="0"/>
              </a:rPr>
              <a:t>Foi discípulo atrasado, “como que nascido fora de tempo” 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(1Coríntios 15:8).</a:t>
            </a:r>
            <a:r>
              <a:rPr lang="pt-BR" sz="32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pt-BR" sz="3200" b="1" i="1" dirty="0" smtClean="0">
                <a:latin typeface="Arial" pitchFamily="34" charset="0"/>
                <a:cs typeface="Arial" pitchFamily="34" charset="0"/>
              </a:rPr>
              <a:t>Mas ele viu a Jesus!</a:t>
            </a:r>
          </a:p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2910" y="2571744"/>
            <a:ext cx="635798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6000" b="1" dirty="0" smtClean="0">
                <a:ln w="11430">
                  <a:noFill/>
                </a:ln>
                <a:solidFill>
                  <a:srgbClr val="D5C402"/>
                </a:solidFill>
                <a:effectLst>
                  <a:outerShdw blurRad="165100" dist="25400" dir="504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28926" y="1428736"/>
            <a:ext cx="40719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 nossa maior esperança é o retorno de nosso Senhor. É a nossa bendita esperança! </a:t>
            </a:r>
          </a:p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 cada dia estamos mais perto desse momento glorioso. </a:t>
            </a:r>
          </a:p>
          <a:p>
            <a:pPr algn="ctr"/>
            <a:endParaRPr lang="pt-BR" sz="3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57422" y="1000108"/>
            <a:ext cx="4071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>
                <a:latin typeface="Arial" pitchFamily="34" charset="0"/>
                <a:cs typeface="Arial" pitchFamily="34" charset="0"/>
              </a:rPr>
              <a:t>Quem faz de Jesus seu amigo se torna um “amigo da Esperança” e abençoa as pessoas com as quais convive.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714356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63500" dir="5400000">
                    <a:srgbClr val="000000"/>
                  </a:innerShdw>
                </a:effectLst>
                <a:latin typeface="Arial Black" pitchFamily="34" charset="0"/>
                <a:cs typeface="Arial" pitchFamily="34" charset="0"/>
              </a:rPr>
              <a:t>ILUSTRAÇÃO</a:t>
            </a:r>
            <a:endParaRPr lang="pt-BR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63500" dir="5400000">
                  <a:srgbClr val="000000"/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14546" y="2500306"/>
            <a:ext cx="6357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Quem era Saulo?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43174" y="500042"/>
            <a:ext cx="4071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Ele era Judeu de sangue, mas nasceu fora do seu país por causa da Diáspora.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143240" y="3571876"/>
            <a:ext cx="40719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Foi aluno do rabino </a:t>
            </a:r>
            <a:r>
              <a:rPr lang="pt-BR" sz="3200" b="1" dirty="0" err="1" smtClean="0">
                <a:latin typeface="Arial" pitchFamily="34" charset="0"/>
                <a:cs typeface="Arial" pitchFamily="34" charset="0"/>
              </a:rPr>
              <a:t>Gamaliel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e foi criado em Jerusalém.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14612" y="642918"/>
            <a:ext cx="40719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Tinha certeza de que sua religião estava certa, e se preparou para defendê-la, mesmo que fosse necessário matar por ela.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43174" y="4857760"/>
            <a:ext cx="4071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Não foi discípulo de Jesus.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43174" y="642918"/>
            <a:ext cx="4071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Tornou-se um importante fariseu, o que, naquela época, era posição muito honrosa.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571868" y="3571876"/>
            <a:ext cx="40719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Tornou-se membro do </a:t>
            </a:r>
            <a:r>
              <a:rPr lang="pt-BR" sz="3200" b="1" dirty="0" err="1" smtClean="0">
                <a:latin typeface="Arial" pitchFamily="34" charset="0"/>
                <a:cs typeface="Arial" pitchFamily="34" charset="0"/>
              </a:rPr>
              <a:t>Sinédrio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, o tribunal de Jerusalém.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352</Words>
  <Application>Microsoft Office PowerPoint</Application>
  <PresentationFormat>Apresentação na tela (4:3)</PresentationFormat>
  <Paragraphs>32</Paragraphs>
  <Slides>27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Bergamo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SM5821-SM5829</dc:title>
  <dc:subject>SM-AMIGOS DA ESPERANCA</dc:subject>
  <dc:creator>Pr. MARCELO AUGUSTO DE CARVALHO</dc:creator>
  <cp:keywords>www.4tons.com</cp:keywords>
  <dc:description>COMÉRCIO PROIBIDO. USO PESSOAL</dc:description>
  <cp:lastModifiedBy>blesman</cp:lastModifiedBy>
  <cp:revision>51</cp:revision>
  <dcterms:created xsi:type="dcterms:W3CDTF">2010-11-21T17:43:07Z</dcterms:created>
  <dcterms:modified xsi:type="dcterms:W3CDTF">2010-12-20T19:06:14Z</dcterms:modified>
  <cp:category>SM-SEMANA SANTA 2011</cp:category>
</cp:coreProperties>
</file>