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332" r:id="rId5"/>
    <p:sldId id="333" r:id="rId6"/>
    <p:sldId id="334" r:id="rId7"/>
    <p:sldId id="335" r:id="rId8"/>
    <p:sldId id="336" r:id="rId9"/>
    <p:sldId id="337" r:id="rId10"/>
    <p:sldId id="338" r:id="rId11"/>
    <p:sldId id="339" r:id="rId12"/>
    <p:sldId id="340" r:id="rId13"/>
    <p:sldId id="341" r:id="rId14"/>
    <p:sldId id="342" r:id="rId15"/>
    <p:sldId id="343" r:id="rId16"/>
    <p:sldId id="344" r:id="rId17"/>
    <p:sldId id="354" r:id="rId18"/>
    <p:sldId id="401" r:id="rId19"/>
    <p:sldId id="402" r:id="rId20"/>
    <p:sldId id="355" r:id="rId21"/>
    <p:sldId id="358" r:id="rId22"/>
    <p:sldId id="365" r:id="rId23"/>
    <p:sldId id="359" r:id="rId24"/>
    <p:sldId id="380" r:id="rId25"/>
    <p:sldId id="381" r:id="rId26"/>
    <p:sldId id="382" r:id="rId27"/>
    <p:sldId id="361" r:id="rId28"/>
    <p:sldId id="363" r:id="rId29"/>
    <p:sldId id="364" r:id="rId30"/>
    <p:sldId id="366" r:id="rId31"/>
    <p:sldId id="367" r:id="rId32"/>
    <p:sldId id="368" r:id="rId33"/>
    <p:sldId id="369" r:id="rId34"/>
    <p:sldId id="370" r:id="rId35"/>
    <p:sldId id="371" r:id="rId36"/>
    <p:sldId id="360" r:id="rId37"/>
    <p:sldId id="372" r:id="rId38"/>
    <p:sldId id="373" r:id="rId39"/>
    <p:sldId id="374" r:id="rId40"/>
    <p:sldId id="375" r:id="rId41"/>
    <p:sldId id="376" r:id="rId42"/>
    <p:sldId id="377" r:id="rId43"/>
    <p:sldId id="378" r:id="rId44"/>
    <p:sldId id="379" r:id="rId45"/>
    <p:sldId id="389" r:id="rId46"/>
    <p:sldId id="390" r:id="rId47"/>
    <p:sldId id="391" r:id="rId48"/>
    <p:sldId id="392" r:id="rId49"/>
    <p:sldId id="393" r:id="rId50"/>
    <p:sldId id="394" r:id="rId51"/>
    <p:sldId id="395" r:id="rId52"/>
    <p:sldId id="396" r:id="rId53"/>
    <p:sldId id="397" r:id="rId54"/>
    <p:sldId id="398" r:id="rId55"/>
    <p:sldId id="328" r:id="rId56"/>
    <p:sldId id="329" r:id="rId57"/>
    <p:sldId id="330" r:id="rId58"/>
  </p:sldIdLst>
  <p:sldSz cx="9144000" cy="6858000" type="screen4x3"/>
  <p:notesSz cx="6858000" cy="9144000"/>
  <p:defaultTextStyle>
    <a:defPPr>
      <a:defRPr lang="pt-BR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292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/>
              <a:t>Click to edit Master subtitle style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F896EB-67D2-4D10-90F3-66B5A9CCD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4DFEA6-9CCC-4BE5-B910-331152132604}" type="datetime1">
              <a:rPr lang="pt-BR"/>
              <a:pPr>
                <a:defRPr/>
              </a:pPr>
              <a:t>07/01/2021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7CF906-AC11-4AD0-9C32-C911F5936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F3DE77-6D4B-4F0A-AB23-8F515C865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8EFC61-364D-465C-BBC0-612E75026ED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90185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2DC351-C433-4938-8450-7E6288AB4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12AB0A-8078-48A5-8D22-CB6F19CA7C3E}" type="datetime1">
              <a:rPr lang="pt-BR"/>
              <a:pPr>
                <a:defRPr/>
              </a:pPr>
              <a:t>07/01/2021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8CAAD3-1DFD-4235-8AC7-589C0F4CC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43080D-7C39-4DD5-A4B5-2EA8C8FA1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EF3DEF-0F06-46A9-A0AC-8A479EF38AB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25532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71D94E-8D78-4034-9F3C-91B1704F8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52E33-F442-4AB6-B7F2-5C0DD9480D5B}" type="datetime1">
              <a:rPr lang="pt-BR"/>
              <a:pPr>
                <a:defRPr/>
              </a:pPr>
              <a:t>07/01/2021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27E15A-DA6E-4455-9C48-37FAEB1CC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A45E09-4937-4CCF-8481-8A1B94C4B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F8DB3C-211C-46C8-AEE8-B6771B4F918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26035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6F27E2-FF3B-49EC-B6D6-A20A64517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B11AE3-04AA-4497-9EDC-AB36CEE2864D}" type="datetime1">
              <a:rPr lang="pt-BR"/>
              <a:pPr>
                <a:defRPr/>
              </a:pPr>
              <a:t>07/01/2021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436D7-7DA5-4A8B-A8E6-0648A4A15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40B3AA-634D-4F85-B591-6653389A3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94FB7-8557-4052-8C77-127EED4F20F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65389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FFFF26-1EAB-4FB6-998D-E15B680DF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88A69D-586E-4CA1-A10B-7B35D7F40BCB}" type="datetime1">
              <a:rPr lang="pt-BR"/>
              <a:pPr>
                <a:defRPr/>
              </a:pPr>
              <a:t>07/01/2021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DA30CB-4DBA-49CE-A459-7DC40EA84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CB1E5-E1EC-4733-BCA5-A4A123470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B6C76A-749F-4C71-83E9-B5E2BF02E11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94762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D1B4157-3625-4AF3-82D5-6E2811025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E4F879-3A21-4613-8ADC-6DEC58B58AB2}" type="datetime1">
              <a:rPr lang="pt-BR"/>
              <a:pPr>
                <a:defRPr/>
              </a:pPr>
              <a:t>07/01/2021</a:t>
            </a:fld>
            <a:endParaRPr lang="pt-B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8975801-CA16-49DB-B655-0ABD32DF9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BC30AB2-9116-4D2D-81C7-CB82D4BC3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18B213-F0F9-4ACE-A07E-90D1E6D5ADC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2538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080B32C-B896-4FEE-8A6B-09F1D569E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2A662-5741-4DD2-B55C-FD488BE20862}" type="datetime1">
              <a:rPr lang="pt-BR"/>
              <a:pPr>
                <a:defRPr/>
              </a:pPr>
              <a:t>07/01/2021</a:t>
            </a:fld>
            <a:endParaRPr lang="pt-BR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9A0898C-C2E8-460F-AD7B-FBCC9B1F8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5AA01CA-5D8C-47A0-9880-78EC2FB58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A363F2-0088-47FF-8137-79AB88A5E6A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76171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4C14DBA-3C5A-4A4E-B83C-D204FA1E3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3B1DFA-A474-4206-A12F-E2E122FA6386}" type="datetime1">
              <a:rPr lang="pt-BR"/>
              <a:pPr>
                <a:defRPr/>
              </a:pPr>
              <a:t>07/01/2021</a:t>
            </a:fld>
            <a:endParaRPr lang="pt-BR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879453A-7768-41A5-A630-B57E84DE1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419AC9A-5064-4057-A1B0-773A2CF81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3E07E9-B7C9-4A0B-A500-8066824342D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2735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96D7919-C5FF-46D0-8417-692133963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D3D781-5E27-4E96-B9CF-B642ED55D3D9}" type="datetime1">
              <a:rPr lang="pt-BR"/>
              <a:pPr>
                <a:defRPr/>
              </a:pPr>
              <a:t>07/01/2021</a:t>
            </a:fld>
            <a:endParaRPr lang="pt-BR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9B8BD93-08DD-4872-A190-588BD8140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0C59FF7-ECC9-4C01-9B68-D846269A6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547B3C-454C-45E0-AC22-503C9EE26F1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75470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DBE52D1-E010-487C-A6AB-81F2F7088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13C208-1F11-41A2-85AF-04F97317D3EF}" type="datetime1">
              <a:rPr lang="pt-BR"/>
              <a:pPr>
                <a:defRPr/>
              </a:pPr>
              <a:t>07/01/2021</a:t>
            </a:fld>
            <a:endParaRPr lang="pt-B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8DF0D92-EED6-4E0A-913A-25064570E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76A6419-0889-426A-A969-37834DEF1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F6BCBA-882F-4088-B4DB-6E50119C898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07679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A968135-DDA8-406D-BDD3-8BDE1DEE3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DDCBAB-F70D-4963-8172-A19CEF5D0D04}" type="datetime1">
              <a:rPr lang="pt-BR"/>
              <a:pPr>
                <a:defRPr/>
              </a:pPr>
              <a:t>07/01/2021</a:t>
            </a:fld>
            <a:endParaRPr lang="pt-B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77AE8DD-14BE-4D01-98B7-13647AEB4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3B4F08F-D503-4F94-9D04-FA3BEDBE1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C6278D-B7C8-4767-9B6F-9CCA0CB58F2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84652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E5C41333-4DA0-482A-85AB-309749FEC4E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Click to edit Master title style</a:t>
            </a:r>
            <a:endParaRPr lang="pt-BR" altLang="pt-BR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0CA7E61-69B4-4EA7-83F9-347A3DC3AED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Click to edit Master text styles</a:t>
            </a:r>
          </a:p>
          <a:p>
            <a:pPr lvl="1"/>
            <a:r>
              <a:rPr lang="en-US" altLang="pt-BR"/>
              <a:t>Second level</a:t>
            </a:r>
          </a:p>
          <a:p>
            <a:pPr lvl="2"/>
            <a:r>
              <a:rPr lang="en-US" altLang="pt-BR"/>
              <a:t>Third level</a:t>
            </a:r>
          </a:p>
          <a:p>
            <a:pPr lvl="3"/>
            <a:r>
              <a:rPr lang="en-US" altLang="pt-BR"/>
              <a:t>Fourth level</a:t>
            </a:r>
          </a:p>
          <a:p>
            <a:pPr lvl="4"/>
            <a:r>
              <a:rPr lang="en-US" altLang="pt-BR"/>
              <a:t>Fifth level</a:t>
            </a:r>
            <a:endParaRPr lang="pt-BR" alt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199AF-AABD-453E-AAEC-EE49C96B9D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F4716444-5224-42F4-8E47-4D24C458AF8C}" type="datetime1">
              <a:rPr lang="pt-BR"/>
              <a:pPr>
                <a:defRPr/>
              </a:pPr>
              <a:t>07/01/2021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88E363-4F2A-4169-B3FD-8D412C8F5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258D79-13E5-421E-88B4-B82118BEEC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2E2E8C34-E7B8-4F5C-86BD-643E511A346B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001.jpg">
            <a:extLst>
              <a:ext uri="{FF2B5EF4-FFF2-40B4-BE49-F238E27FC236}">
                <a16:creationId xmlns:a16="http://schemas.microsoft.com/office/drawing/2014/main" id="{CEF12C10-6D4B-4170-B08F-0F17D9E3C7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>
            <a:extLst>
              <a:ext uri="{FF2B5EF4-FFF2-40B4-BE49-F238E27FC236}">
                <a16:creationId xmlns:a16="http://schemas.microsoft.com/office/drawing/2014/main" id="{D16F6A99-3AEE-45ED-B46F-73435CCD3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>
            <a:extLst>
              <a:ext uri="{FF2B5EF4-FFF2-40B4-BE49-F238E27FC236}">
                <a16:creationId xmlns:a16="http://schemas.microsoft.com/office/drawing/2014/main" id="{6A3A73EA-B054-4DD1-B9B2-EF1258E434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>
            <a:extLst>
              <a:ext uri="{FF2B5EF4-FFF2-40B4-BE49-F238E27FC236}">
                <a16:creationId xmlns:a16="http://schemas.microsoft.com/office/drawing/2014/main" id="{3BDF6DB9-B13E-4471-B22F-0E5EB315EE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 descr="014.jpg">
            <a:extLst>
              <a:ext uri="{FF2B5EF4-FFF2-40B4-BE49-F238E27FC236}">
                <a16:creationId xmlns:a16="http://schemas.microsoft.com/office/drawing/2014/main" id="{123CC445-3E93-4AB4-9860-0D5A4121E3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 descr="015.jpg">
            <a:extLst>
              <a:ext uri="{FF2B5EF4-FFF2-40B4-BE49-F238E27FC236}">
                <a16:creationId xmlns:a16="http://schemas.microsoft.com/office/drawing/2014/main" id="{FC00E550-4AA7-4DF6-A0E8-9BB58C000A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>
            <a:extLst>
              <a:ext uri="{FF2B5EF4-FFF2-40B4-BE49-F238E27FC236}">
                <a16:creationId xmlns:a16="http://schemas.microsoft.com/office/drawing/2014/main" id="{D3DAA3B0-C5EC-4501-9228-B7B361F586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 descr="017.jpg">
            <a:extLst>
              <a:ext uri="{FF2B5EF4-FFF2-40B4-BE49-F238E27FC236}">
                <a16:creationId xmlns:a16="http://schemas.microsoft.com/office/drawing/2014/main" id="{5876478D-75F3-422B-8042-768D9344C7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 descr="027.jpg">
            <a:extLst>
              <a:ext uri="{FF2B5EF4-FFF2-40B4-BE49-F238E27FC236}">
                <a16:creationId xmlns:a16="http://schemas.microsoft.com/office/drawing/2014/main" id="{87958632-A732-494C-A5A7-1785ADB32E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877105FB-4FF7-477C-807C-8CCC1ACA2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pic>
        <p:nvPicPr>
          <p:cNvPr id="19459" name="Content Placeholder 3">
            <a:extLst>
              <a:ext uri="{FF2B5EF4-FFF2-40B4-BE49-F238E27FC236}">
                <a16:creationId xmlns:a16="http://schemas.microsoft.com/office/drawing/2014/main" id="{92F35EEF-E80D-4058-9CCF-A8615ACC18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75A37BCB-FC5B-4CC6-A74C-FB15246BC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pic>
        <p:nvPicPr>
          <p:cNvPr id="20483" name="Content Placeholder 3">
            <a:extLst>
              <a:ext uri="{FF2B5EF4-FFF2-40B4-BE49-F238E27FC236}">
                <a16:creationId xmlns:a16="http://schemas.microsoft.com/office/drawing/2014/main" id="{10A91213-CF78-46F4-A24E-A99707A82A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001 Desvendando o Livro.jpg">
            <a:extLst>
              <a:ext uri="{FF2B5EF4-FFF2-40B4-BE49-F238E27FC236}">
                <a16:creationId xmlns:a16="http://schemas.microsoft.com/office/drawing/2014/main" id="{6E9B2821-EE4E-482E-BD63-B4FF929D6C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>
            <a:extLst>
              <a:ext uri="{FF2B5EF4-FFF2-40B4-BE49-F238E27FC236}">
                <a16:creationId xmlns:a16="http://schemas.microsoft.com/office/drawing/2014/main" id="{162A77DC-8D9F-4DE6-8A75-9FF0DBD3D3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 descr="031.jpg">
            <a:extLst>
              <a:ext uri="{FF2B5EF4-FFF2-40B4-BE49-F238E27FC236}">
                <a16:creationId xmlns:a16="http://schemas.microsoft.com/office/drawing/2014/main" id="{D2A7B776-6751-40BC-87A3-AA49615904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 descr="038.jpg">
            <a:extLst>
              <a:ext uri="{FF2B5EF4-FFF2-40B4-BE49-F238E27FC236}">
                <a16:creationId xmlns:a16="http://schemas.microsoft.com/office/drawing/2014/main" id="{74EFDA2C-F7F2-4FAE-A153-84E6011C0B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 descr="032.jpg">
            <a:extLst>
              <a:ext uri="{FF2B5EF4-FFF2-40B4-BE49-F238E27FC236}">
                <a16:creationId xmlns:a16="http://schemas.microsoft.com/office/drawing/2014/main" id="{3B8D1B94-13CB-46EC-8AA6-30AC7BE973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>
            <a:extLst>
              <a:ext uri="{FF2B5EF4-FFF2-40B4-BE49-F238E27FC236}">
                <a16:creationId xmlns:a16="http://schemas.microsoft.com/office/drawing/2014/main" id="{C773EB5F-2CE3-4708-A583-6D6E7247A9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>
            <a:extLst>
              <a:ext uri="{FF2B5EF4-FFF2-40B4-BE49-F238E27FC236}">
                <a16:creationId xmlns:a16="http://schemas.microsoft.com/office/drawing/2014/main" id="{A4317864-B5B0-49F4-A7F9-C7AE9C9D6C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 descr="055.jpg">
            <a:extLst>
              <a:ext uri="{FF2B5EF4-FFF2-40B4-BE49-F238E27FC236}">
                <a16:creationId xmlns:a16="http://schemas.microsoft.com/office/drawing/2014/main" id="{0C56CB96-74BC-4ECC-B37C-617BF4037B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 descr="034.jpg">
            <a:extLst>
              <a:ext uri="{FF2B5EF4-FFF2-40B4-BE49-F238E27FC236}">
                <a16:creationId xmlns:a16="http://schemas.microsoft.com/office/drawing/2014/main" id="{70DB71EA-3A6B-4C02-9688-98DF4CFEBA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>
            <a:extLst>
              <a:ext uri="{FF2B5EF4-FFF2-40B4-BE49-F238E27FC236}">
                <a16:creationId xmlns:a16="http://schemas.microsoft.com/office/drawing/2014/main" id="{DC4D839E-E718-49F4-96B1-F899B86D0C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 descr="037.jpg">
            <a:extLst>
              <a:ext uri="{FF2B5EF4-FFF2-40B4-BE49-F238E27FC236}">
                <a16:creationId xmlns:a16="http://schemas.microsoft.com/office/drawing/2014/main" id="{14F4AD8B-0834-41A7-B1AC-43A499990B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7826C37A-5985-4114-BF88-4471B4287A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 descr="039.jpg">
            <a:extLst>
              <a:ext uri="{FF2B5EF4-FFF2-40B4-BE49-F238E27FC236}">
                <a16:creationId xmlns:a16="http://schemas.microsoft.com/office/drawing/2014/main" id="{3A02EF4B-0BCF-4CEA-BC22-AA778C871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 descr="040.jpg">
            <a:extLst>
              <a:ext uri="{FF2B5EF4-FFF2-40B4-BE49-F238E27FC236}">
                <a16:creationId xmlns:a16="http://schemas.microsoft.com/office/drawing/2014/main" id="{6EC6A2B7-DE23-4A54-BF90-B74B47148F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>
            <a:extLst>
              <a:ext uri="{FF2B5EF4-FFF2-40B4-BE49-F238E27FC236}">
                <a16:creationId xmlns:a16="http://schemas.microsoft.com/office/drawing/2014/main" id="{3A538F85-FEB9-46B0-999B-5EB57AE83C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 descr="042.jpg">
            <a:extLst>
              <a:ext uri="{FF2B5EF4-FFF2-40B4-BE49-F238E27FC236}">
                <a16:creationId xmlns:a16="http://schemas.microsoft.com/office/drawing/2014/main" id="{C35E29BD-5A9B-43BB-B079-701D0DD7C4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 descr="043.jpg">
            <a:extLst>
              <a:ext uri="{FF2B5EF4-FFF2-40B4-BE49-F238E27FC236}">
                <a16:creationId xmlns:a16="http://schemas.microsoft.com/office/drawing/2014/main" id="{975A70DA-FF7B-4368-9E3D-D8365ADB61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>
            <a:extLst>
              <a:ext uri="{FF2B5EF4-FFF2-40B4-BE49-F238E27FC236}">
                <a16:creationId xmlns:a16="http://schemas.microsoft.com/office/drawing/2014/main" id="{1D037782-A1B7-4BB5-9DD4-C5FC3DCA81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>
            <a:extLst>
              <a:ext uri="{FF2B5EF4-FFF2-40B4-BE49-F238E27FC236}">
                <a16:creationId xmlns:a16="http://schemas.microsoft.com/office/drawing/2014/main" id="{2C345D4A-7BD5-42D8-B3EF-BAC9A0231A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>
            <a:extLst>
              <a:ext uri="{FF2B5EF4-FFF2-40B4-BE49-F238E27FC236}">
                <a16:creationId xmlns:a16="http://schemas.microsoft.com/office/drawing/2014/main" id="{E56447D1-4473-4B0D-BA36-E10F8E59C6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">
            <a:extLst>
              <a:ext uri="{FF2B5EF4-FFF2-40B4-BE49-F238E27FC236}">
                <a16:creationId xmlns:a16="http://schemas.microsoft.com/office/drawing/2014/main" id="{7432C978-89A2-4F37-9E7A-9033388727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>
            <a:extLst>
              <a:ext uri="{FF2B5EF4-FFF2-40B4-BE49-F238E27FC236}">
                <a16:creationId xmlns:a16="http://schemas.microsoft.com/office/drawing/2014/main" id="{1FC987F7-E929-45C9-9482-1A48759DFA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 descr="005.jpg">
            <a:extLst>
              <a:ext uri="{FF2B5EF4-FFF2-40B4-BE49-F238E27FC236}">
                <a16:creationId xmlns:a16="http://schemas.microsoft.com/office/drawing/2014/main" id="{A46230DD-BA6F-4008-BC32-DAF19FFFC2C7}"/>
              </a:ext>
            </a:extLst>
          </p:cNvPr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" descr="048.jpg">
            <a:extLst>
              <a:ext uri="{FF2B5EF4-FFF2-40B4-BE49-F238E27FC236}">
                <a16:creationId xmlns:a16="http://schemas.microsoft.com/office/drawing/2014/main" id="{A363A71A-4338-44FC-BB2D-D527979F2C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>
            <a:extLst>
              <a:ext uri="{FF2B5EF4-FFF2-40B4-BE49-F238E27FC236}">
                <a16:creationId xmlns:a16="http://schemas.microsoft.com/office/drawing/2014/main" id="{023F86A7-D2AC-409D-88C6-FF8338DCAE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">
            <a:extLst>
              <a:ext uri="{FF2B5EF4-FFF2-40B4-BE49-F238E27FC236}">
                <a16:creationId xmlns:a16="http://schemas.microsoft.com/office/drawing/2014/main" id="{7892AD50-C280-4656-8621-F8D0D63B1D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">
            <a:extLst>
              <a:ext uri="{FF2B5EF4-FFF2-40B4-BE49-F238E27FC236}">
                <a16:creationId xmlns:a16="http://schemas.microsoft.com/office/drawing/2014/main" id="{AB7CF968-3BAC-41C8-96CE-0C10DAEAB2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" descr="052.jpg">
            <a:extLst>
              <a:ext uri="{FF2B5EF4-FFF2-40B4-BE49-F238E27FC236}">
                <a16:creationId xmlns:a16="http://schemas.microsoft.com/office/drawing/2014/main" id="{8D5015DC-A0BA-4691-961C-2786FF479D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">
            <a:extLst>
              <a:ext uri="{FF2B5EF4-FFF2-40B4-BE49-F238E27FC236}">
                <a16:creationId xmlns:a16="http://schemas.microsoft.com/office/drawing/2014/main" id="{6F8A3E4B-8862-4278-9800-22E63FAD3A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">
            <a:extLst>
              <a:ext uri="{FF2B5EF4-FFF2-40B4-BE49-F238E27FC236}">
                <a16:creationId xmlns:a16="http://schemas.microsoft.com/office/drawing/2014/main" id="{5EF14E24-1E58-45B1-A046-16DD1B0329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" descr="064.jpg">
            <a:extLst>
              <a:ext uri="{FF2B5EF4-FFF2-40B4-BE49-F238E27FC236}">
                <a16:creationId xmlns:a16="http://schemas.microsoft.com/office/drawing/2014/main" id="{8D12022D-C75B-4977-B2B2-CB0675123B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" descr="065.jpg">
            <a:extLst>
              <a:ext uri="{FF2B5EF4-FFF2-40B4-BE49-F238E27FC236}">
                <a16:creationId xmlns:a16="http://schemas.microsoft.com/office/drawing/2014/main" id="{C69E9A4B-0E62-4EAF-AF52-5C03DB6301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">
            <a:extLst>
              <a:ext uri="{FF2B5EF4-FFF2-40B4-BE49-F238E27FC236}">
                <a16:creationId xmlns:a16="http://schemas.microsoft.com/office/drawing/2014/main" id="{1FE5F244-A12B-4C5A-9423-B90CCB6B49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 descr="006.jpg">
            <a:extLst>
              <a:ext uri="{FF2B5EF4-FFF2-40B4-BE49-F238E27FC236}">
                <a16:creationId xmlns:a16="http://schemas.microsoft.com/office/drawing/2014/main" id="{00CA6252-2BE2-4DEF-B7F1-5B6A6DD07C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>
            <a:extLst>
              <a:ext uri="{FF2B5EF4-FFF2-40B4-BE49-F238E27FC236}">
                <a16:creationId xmlns:a16="http://schemas.microsoft.com/office/drawing/2014/main" id="{51D41175-2B9F-4B60-9FE6-DBB89633F9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" descr="068.jpg">
            <a:extLst>
              <a:ext uri="{FF2B5EF4-FFF2-40B4-BE49-F238E27FC236}">
                <a16:creationId xmlns:a16="http://schemas.microsoft.com/office/drawing/2014/main" id="{40C33245-0B50-438C-BDB0-A07EBB5E0A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" descr="069.jpg">
            <a:extLst>
              <a:ext uri="{FF2B5EF4-FFF2-40B4-BE49-F238E27FC236}">
                <a16:creationId xmlns:a16="http://schemas.microsoft.com/office/drawing/2014/main" id="{9CF5C30A-7C2A-4449-90C0-C4DD1A12549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" descr="070.jpg">
            <a:extLst>
              <a:ext uri="{FF2B5EF4-FFF2-40B4-BE49-F238E27FC236}">
                <a16:creationId xmlns:a16="http://schemas.microsoft.com/office/drawing/2014/main" id="{DE4DB03B-AB19-47EE-BC98-56A6C9C185E1}"/>
              </a:ext>
            </a:extLst>
          </p:cNvPr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1" descr="071.jpg">
            <a:extLst>
              <a:ext uri="{FF2B5EF4-FFF2-40B4-BE49-F238E27FC236}">
                <a16:creationId xmlns:a16="http://schemas.microsoft.com/office/drawing/2014/main" id="{056E9B5E-5416-42C6-8D40-0C64DA3E2151}"/>
              </a:ext>
            </a:extLst>
          </p:cNvPr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" descr="072.jpg">
            <a:extLst>
              <a:ext uri="{FF2B5EF4-FFF2-40B4-BE49-F238E27FC236}">
                <a16:creationId xmlns:a16="http://schemas.microsoft.com/office/drawing/2014/main" id="{999C6DA9-16DA-4192-A102-2D24181E9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">
            <a:extLst>
              <a:ext uri="{FF2B5EF4-FFF2-40B4-BE49-F238E27FC236}">
                <a16:creationId xmlns:a16="http://schemas.microsoft.com/office/drawing/2014/main" id="{27A6D93E-C7A9-48EA-9CFE-35763E0D8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">
            <a:extLst>
              <a:ext uri="{FF2B5EF4-FFF2-40B4-BE49-F238E27FC236}">
                <a16:creationId xmlns:a16="http://schemas.microsoft.com/office/drawing/2014/main" id="{206C7503-74FC-42E1-A72B-CF9A939A7A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 descr="007.jpg">
            <a:extLst>
              <a:ext uri="{FF2B5EF4-FFF2-40B4-BE49-F238E27FC236}">
                <a16:creationId xmlns:a16="http://schemas.microsoft.com/office/drawing/2014/main" id="{8856648B-7727-48F9-91BA-19FB4D8564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>
            <a:extLst>
              <a:ext uri="{FF2B5EF4-FFF2-40B4-BE49-F238E27FC236}">
                <a16:creationId xmlns:a16="http://schemas.microsoft.com/office/drawing/2014/main" id="{BE389E7A-1BB8-477B-BADA-B26073C363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 descr="009.jpg">
            <a:extLst>
              <a:ext uri="{FF2B5EF4-FFF2-40B4-BE49-F238E27FC236}">
                <a16:creationId xmlns:a16="http://schemas.microsoft.com/office/drawing/2014/main" id="{3956E9A6-0FDD-464A-972F-AE251F80A6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 descr="010.jpg">
            <a:extLst>
              <a:ext uri="{FF2B5EF4-FFF2-40B4-BE49-F238E27FC236}">
                <a16:creationId xmlns:a16="http://schemas.microsoft.com/office/drawing/2014/main" id="{313495EA-18B9-4C48-9969-3DFA768B48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961</TotalTime>
  <Words>0</Words>
  <Application>Microsoft Office PowerPoint</Application>
  <PresentationFormat>Apresentação na tela (4:3)</PresentationFormat>
  <Paragraphs>0</Paragraphs>
  <Slides>57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57</vt:i4>
      </vt:variant>
    </vt:vector>
  </HeadingPairs>
  <TitlesOfParts>
    <vt:vector size="61" baseType="lpstr">
      <vt:lpstr>Arial</vt:lpstr>
      <vt:lpstr>MS PGothic</vt:lpstr>
      <vt:lpstr>Calibri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DESVENDANDO AS PROFECIAS</dc:subject>
  <dc:creator>4TONS - Pr. Marcelo Augusto de Carvalho; Marcelo Peres Argenton</dc:creator>
  <cp:keywords>www.4tons.com.br</cp:keywords>
  <dc:description>COMÉRCIO PROIBIDO. USO PESSOAL</dc:description>
  <cp:lastModifiedBy>UCB - Marcelo Augusto de Carvalho</cp:lastModifiedBy>
  <cp:revision>38</cp:revision>
  <dcterms:created xsi:type="dcterms:W3CDTF">2009-08-22T01:16:20Z</dcterms:created>
  <dcterms:modified xsi:type="dcterms:W3CDTF">2021-01-07T08:00:27Z</dcterms:modified>
  <cp:category>EVANGELISMO 2011</cp:category>
</cp:coreProperties>
</file>