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9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9" r:id="rId59"/>
    <p:sldId id="320" r:id="rId60"/>
    <p:sldId id="321" r:id="rId61"/>
    <p:sldId id="322" r:id="rId62"/>
    <p:sldId id="323" r:id="rId63"/>
    <p:sldId id="318" r:id="rId6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6C6744-D0BD-40EB-9652-3F534C13B0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5EAE2F-C69C-4C86-9E57-F146DF119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C66BA3-1F59-4BE6-96B9-A484935C7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FB37D-01A3-446D-8C5F-8D3FA818FC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443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B8554-2BF9-48A1-BEC7-1131779BE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8E713B-8800-4354-A1A1-50DEF5CC64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7FC6C3-721E-4C18-BE00-3E904580D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3FB95-0475-4745-9E61-35EB70570F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801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38410C-3ECE-4D1C-8145-7D87D2BC8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B1810B-B211-49B1-B30D-3DEFEA90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D675D-F8F1-4F69-AD67-F723309F14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112442-8477-4E66-A172-39B59CAAF3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266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5C795C-1265-430A-B5B7-6F8C5D965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8051B9-E5AA-4F4D-AB49-EE00F0D76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10CEA2-14EF-4E61-A737-AB2CDAC99C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9BCF1-C910-4E6D-9077-CD6008EDB6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065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7D8799-CF66-4C22-B800-916E6B73B5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F03CA1-6A8B-4742-AD83-4698E9D5B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A33EE-4730-4A3C-B9FD-CE89CFBEC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2213-508F-4018-8109-B1578656D5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908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0D247-6FCD-4867-8C6B-F2EAF16B7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746FD-EFC2-42E5-8A2F-F2D03CE51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ABF63-1FE2-41EA-85C5-6860A180F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D365D-A830-452F-A7BC-62487B3467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823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B63EF4-B904-4853-8A38-325B22200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550EC4F-5B91-4640-9F1B-4A632EC10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54209A-8D0B-42F8-BA0D-3107E1C0A2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F30D-893A-40EE-8F1F-2148DF0895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466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3464F6-CA24-4C79-8838-F6A58C28F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BA33A7-B45F-4326-A127-0EDF0E4C89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FD2B5A-0988-41B7-AB24-F4DB5C092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38FB3-F51E-4B16-B3FA-4322890C8B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135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86BD6E-3A2F-4524-9985-33519C515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9538B30-F57E-494C-9788-EE720EF57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0B0337-0D40-457E-A556-A4E07061B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77C0-FAFE-4D53-B756-3669170012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07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95799-1118-4921-9469-555393DFE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81F73F-B235-4191-8897-2E5896705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3CD4C-506E-4044-B619-BA266BC7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2348C-C2AF-4E2A-AFC5-A35DD82CFB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78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93D162-C949-4D56-ABAB-147660E56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CB4C3-4F81-4748-8242-0A4A58C66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ECA01-C0B5-46AB-A81D-E609F159F9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5C0CC-B52E-463B-B922-4A62159160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075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C4AD50-D9C5-4310-8B20-A47CABB60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94B1601-81EF-4A4E-AD99-2D618ED11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630C13-7F10-4FE4-85C7-AB0619C7EE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9BD501-A219-4A57-AB83-F1F4631BEE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A95CD21-89E7-47C5-B79B-66398F605A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294F77-3F89-4BF0-8DFF-4E5BD0A0797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hidden="1">
            <a:extLst>
              <a:ext uri="{FF2B5EF4-FFF2-40B4-BE49-F238E27FC236}">
                <a16:creationId xmlns:a16="http://schemas.microsoft.com/office/drawing/2014/main" id="{FF88A1B4-BED3-4846-A211-29B863AA2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051" name="Rectangle 3" descr="001">
            <a:extLst>
              <a:ext uri="{FF2B5EF4-FFF2-40B4-BE49-F238E27FC236}">
                <a16:creationId xmlns:a16="http://schemas.microsoft.com/office/drawing/2014/main" id="{2D721F6E-74A4-4D14-AEA3-8378EB83545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>
            <a:extLst>
              <a:ext uri="{FF2B5EF4-FFF2-40B4-BE49-F238E27FC236}">
                <a16:creationId xmlns:a16="http://schemas.microsoft.com/office/drawing/2014/main" id="{34EA01F4-EA72-4A37-AC67-3916943FA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1267" name="Rectangle 3" descr="010">
            <a:extLst>
              <a:ext uri="{FF2B5EF4-FFF2-40B4-BE49-F238E27FC236}">
                <a16:creationId xmlns:a16="http://schemas.microsoft.com/office/drawing/2014/main" id="{B6BA2FB3-C6E5-44C5-8456-76284D5DF92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>
            <a:extLst>
              <a:ext uri="{FF2B5EF4-FFF2-40B4-BE49-F238E27FC236}">
                <a16:creationId xmlns:a16="http://schemas.microsoft.com/office/drawing/2014/main" id="{0131BAAF-535F-445C-AC8F-18B49B236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2291" name="Rectangle 3" descr="011">
            <a:extLst>
              <a:ext uri="{FF2B5EF4-FFF2-40B4-BE49-F238E27FC236}">
                <a16:creationId xmlns:a16="http://schemas.microsoft.com/office/drawing/2014/main" id="{B2B61974-34F5-4A50-99F3-1FF5946CA1A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>
            <a:extLst>
              <a:ext uri="{FF2B5EF4-FFF2-40B4-BE49-F238E27FC236}">
                <a16:creationId xmlns:a16="http://schemas.microsoft.com/office/drawing/2014/main" id="{0FF12CF5-D284-479D-AD68-059F7D48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3315" name="Rectangle 3" descr="012">
            <a:extLst>
              <a:ext uri="{FF2B5EF4-FFF2-40B4-BE49-F238E27FC236}">
                <a16:creationId xmlns:a16="http://schemas.microsoft.com/office/drawing/2014/main" id="{4FC37D98-CB87-4C75-AF7B-8E0AC9A6FF0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>
            <a:extLst>
              <a:ext uri="{FF2B5EF4-FFF2-40B4-BE49-F238E27FC236}">
                <a16:creationId xmlns:a16="http://schemas.microsoft.com/office/drawing/2014/main" id="{57844FB6-17FB-4A57-97AA-4978AA1FA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>
            <a:extLst>
              <a:ext uri="{FF2B5EF4-FFF2-40B4-BE49-F238E27FC236}">
                <a16:creationId xmlns:a16="http://schemas.microsoft.com/office/drawing/2014/main" id="{990D6969-C8D6-4D7C-B0D3-1174B22C0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>
            <a:extLst>
              <a:ext uri="{FF2B5EF4-FFF2-40B4-BE49-F238E27FC236}">
                <a16:creationId xmlns:a16="http://schemas.microsoft.com/office/drawing/2014/main" id="{D22FA9C7-02FC-4D7F-AA38-314A74CCE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6387" name="Rectangle 3" descr="015">
            <a:extLst>
              <a:ext uri="{FF2B5EF4-FFF2-40B4-BE49-F238E27FC236}">
                <a16:creationId xmlns:a16="http://schemas.microsoft.com/office/drawing/2014/main" id="{6415F90B-D24C-4F75-A170-C0EB41ACC8A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>
            <a:extLst>
              <a:ext uri="{FF2B5EF4-FFF2-40B4-BE49-F238E27FC236}">
                <a16:creationId xmlns:a16="http://schemas.microsoft.com/office/drawing/2014/main" id="{90374DAA-A3F9-4E07-96DF-A669CA7801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>
            <a:extLst>
              <a:ext uri="{FF2B5EF4-FFF2-40B4-BE49-F238E27FC236}">
                <a16:creationId xmlns:a16="http://schemas.microsoft.com/office/drawing/2014/main" id="{901F48C4-2BA9-4D6F-9599-D33295117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>
            <a:extLst>
              <a:ext uri="{FF2B5EF4-FFF2-40B4-BE49-F238E27FC236}">
                <a16:creationId xmlns:a16="http://schemas.microsoft.com/office/drawing/2014/main" id="{31C26456-F791-4E01-AC84-D51AA0A0B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9459" name="Rectangle 3" descr="018">
            <a:extLst>
              <a:ext uri="{FF2B5EF4-FFF2-40B4-BE49-F238E27FC236}">
                <a16:creationId xmlns:a16="http://schemas.microsoft.com/office/drawing/2014/main" id="{01C85A9A-7778-4EB0-9440-A06A3D62BDF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>
            <a:extLst>
              <a:ext uri="{FF2B5EF4-FFF2-40B4-BE49-F238E27FC236}">
                <a16:creationId xmlns:a16="http://schemas.microsoft.com/office/drawing/2014/main" id="{6E7E1BEA-AAD3-4F86-9E96-850347E0B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0483" name="Rectangle 3" descr="019">
            <a:extLst>
              <a:ext uri="{FF2B5EF4-FFF2-40B4-BE49-F238E27FC236}">
                <a16:creationId xmlns:a16="http://schemas.microsoft.com/office/drawing/2014/main" id="{2403749D-6AF1-402B-887D-831C946294E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>
            <a:extLst>
              <a:ext uri="{FF2B5EF4-FFF2-40B4-BE49-F238E27FC236}">
                <a16:creationId xmlns:a16="http://schemas.microsoft.com/office/drawing/2014/main" id="{CFF9A5AE-9397-430B-936C-A180AED4F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3075" name="Picture 1" descr="005 Desvendando o plano.jpg">
            <a:extLst>
              <a:ext uri="{FF2B5EF4-FFF2-40B4-BE49-F238E27FC236}">
                <a16:creationId xmlns:a16="http://schemas.microsoft.com/office/drawing/2014/main" id="{06E3BC39-A468-4F77-9DDA-04581CED6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C51F13A4-DA1A-4479-979F-2492333C9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1507" name="Rectangle 3" descr="020">
            <a:extLst>
              <a:ext uri="{FF2B5EF4-FFF2-40B4-BE49-F238E27FC236}">
                <a16:creationId xmlns:a16="http://schemas.microsoft.com/office/drawing/2014/main" id="{697C5028-217C-4AAD-A036-E354824D9B0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>
            <a:extLst>
              <a:ext uri="{FF2B5EF4-FFF2-40B4-BE49-F238E27FC236}">
                <a16:creationId xmlns:a16="http://schemas.microsoft.com/office/drawing/2014/main" id="{0DA07747-FE62-4F10-9E3F-BDCF4F77F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2531" name="Rectangle 3" descr="021">
            <a:extLst>
              <a:ext uri="{FF2B5EF4-FFF2-40B4-BE49-F238E27FC236}">
                <a16:creationId xmlns:a16="http://schemas.microsoft.com/office/drawing/2014/main" id="{B154467A-13E0-4939-B299-5F5C51E4A2D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>
            <a:extLst>
              <a:ext uri="{FF2B5EF4-FFF2-40B4-BE49-F238E27FC236}">
                <a16:creationId xmlns:a16="http://schemas.microsoft.com/office/drawing/2014/main" id="{E87D69F7-67AE-459A-A880-AE8630844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>
            <a:extLst>
              <a:ext uri="{FF2B5EF4-FFF2-40B4-BE49-F238E27FC236}">
                <a16:creationId xmlns:a16="http://schemas.microsoft.com/office/drawing/2014/main" id="{BD276875-E827-41BA-8263-B99246454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4579" name="Rectangle 3" descr="023">
            <a:extLst>
              <a:ext uri="{FF2B5EF4-FFF2-40B4-BE49-F238E27FC236}">
                <a16:creationId xmlns:a16="http://schemas.microsoft.com/office/drawing/2014/main" id="{B81477CF-8AE6-43C8-8788-23E0513D3F1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>
            <a:extLst>
              <a:ext uri="{FF2B5EF4-FFF2-40B4-BE49-F238E27FC236}">
                <a16:creationId xmlns:a16="http://schemas.microsoft.com/office/drawing/2014/main" id="{09738DBA-3889-4E09-A74B-5FF3E944D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5603" name="Rectangle 3" descr="024">
            <a:extLst>
              <a:ext uri="{FF2B5EF4-FFF2-40B4-BE49-F238E27FC236}">
                <a16:creationId xmlns:a16="http://schemas.microsoft.com/office/drawing/2014/main" id="{A2375869-75F1-47CD-8B69-053FA4ACA68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>
            <a:extLst>
              <a:ext uri="{FF2B5EF4-FFF2-40B4-BE49-F238E27FC236}">
                <a16:creationId xmlns:a16="http://schemas.microsoft.com/office/drawing/2014/main" id="{D3FE7149-E546-4B82-A6C9-DA9794152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>
            <a:extLst>
              <a:ext uri="{FF2B5EF4-FFF2-40B4-BE49-F238E27FC236}">
                <a16:creationId xmlns:a16="http://schemas.microsoft.com/office/drawing/2014/main" id="{EC573BAD-A243-45F9-A9D9-13E2059EC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7651" name="Rectangle 3" descr="026">
            <a:extLst>
              <a:ext uri="{FF2B5EF4-FFF2-40B4-BE49-F238E27FC236}">
                <a16:creationId xmlns:a16="http://schemas.microsoft.com/office/drawing/2014/main" id="{BB2421F3-D6D7-4AE2-9D6B-879E0E57CAB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>
            <a:extLst>
              <a:ext uri="{FF2B5EF4-FFF2-40B4-BE49-F238E27FC236}">
                <a16:creationId xmlns:a16="http://schemas.microsoft.com/office/drawing/2014/main" id="{58B1E779-ACF2-4040-82A6-CB3B2DE83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>
            <a:extLst>
              <a:ext uri="{FF2B5EF4-FFF2-40B4-BE49-F238E27FC236}">
                <a16:creationId xmlns:a16="http://schemas.microsoft.com/office/drawing/2014/main" id="{EECE104C-4447-4470-B3CD-40A8C22F7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9699" name="Rectangle 3" descr="028">
            <a:extLst>
              <a:ext uri="{FF2B5EF4-FFF2-40B4-BE49-F238E27FC236}">
                <a16:creationId xmlns:a16="http://schemas.microsoft.com/office/drawing/2014/main" id="{1A091051-69FC-4741-9E6F-162D3D774D8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>
            <a:extLst>
              <a:ext uri="{FF2B5EF4-FFF2-40B4-BE49-F238E27FC236}">
                <a16:creationId xmlns:a16="http://schemas.microsoft.com/office/drawing/2014/main" id="{1366C864-6859-490B-B962-E5E5C360B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0723" name="Rectangle 3" descr="029">
            <a:extLst>
              <a:ext uri="{FF2B5EF4-FFF2-40B4-BE49-F238E27FC236}">
                <a16:creationId xmlns:a16="http://schemas.microsoft.com/office/drawing/2014/main" id="{56A53640-B0C0-4644-AF2F-D3757D6EDA8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>
            <a:extLst>
              <a:ext uri="{FF2B5EF4-FFF2-40B4-BE49-F238E27FC236}">
                <a16:creationId xmlns:a16="http://schemas.microsoft.com/office/drawing/2014/main" id="{39E953FB-7D53-4EBD-9DE1-99247379EF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099" name="Rectangle 3" descr="003">
            <a:extLst>
              <a:ext uri="{FF2B5EF4-FFF2-40B4-BE49-F238E27FC236}">
                <a16:creationId xmlns:a16="http://schemas.microsoft.com/office/drawing/2014/main" id="{649873CB-5584-41A0-86A8-6C380486658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>
            <a:extLst>
              <a:ext uri="{FF2B5EF4-FFF2-40B4-BE49-F238E27FC236}">
                <a16:creationId xmlns:a16="http://schemas.microsoft.com/office/drawing/2014/main" id="{3C6F0464-9358-472F-B427-1B3B7B4D2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1747" name="Rectangle 3" descr="030">
            <a:extLst>
              <a:ext uri="{FF2B5EF4-FFF2-40B4-BE49-F238E27FC236}">
                <a16:creationId xmlns:a16="http://schemas.microsoft.com/office/drawing/2014/main" id="{3B3C2982-2D17-40C9-A13A-2A7D1A951FB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638C08A0-B907-4434-8F04-E413FF865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2771" name="Rectangle 3" descr="031">
            <a:extLst>
              <a:ext uri="{FF2B5EF4-FFF2-40B4-BE49-F238E27FC236}">
                <a16:creationId xmlns:a16="http://schemas.microsoft.com/office/drawing/2014/main" id="{CA55D260-27BD-4F65-855B-62DC731EEAA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19B8BB59-8385-419C-B8C2-E6F3E2410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B0468C0D-61F1-4413-9C5B-8379571E0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4819" name="Rectangle 3" descr="033">
            <a:extLst>
              <a:ext uri="{FF2B5EF4-FFF2-40B4-BE49-F238E27FC236}">
                <a16:creationId xmlns:a16="http://schemas.microsoft.com/office/drawing/2014/main" id="{39C5E387-FF88-42AD-934F-F0F8C03E6B6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>
            <a:extLst>
              <a:ext uri="{FF2B5EF4-FFF2-40B4-BE49-F238E27FC236}">
                <a16:creationId xmlns:a16="http://schemas.microsoft.com/office/drawing/2014/main" id="{3741D218-C934-42F8-A6E0-1DC9206DF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5843" name="Rectangle 3" descr="034">
            <a:extLst>
              <a:ext uri="{FF2B5EF4-FFF2-40B4-BE49-F238E27FC236}">
                <a16:creationId xmlns:a16="http://schemas.microsoft.com/office/drawing/2014/main" id="{CE981045-FB39-4027-B7B9-D70A9727DC2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>
            <a:extLst>
              <a:ext uri="{FF2B5EF4-FFF2-40B4-BE49-F238E27FC236}">
                <a16:creationId xmlns:a16="http://schemas.microsoft.com/office/drawing/2014/main" id="{AE0EC02A-75BE-479C-B8F3-E93BC6312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6867" name="Rectangle 3" descr="035">
            <a:extLst>
              <a:ext uri="{FF2B5EF4-FFF2-40B4-BE49-F238E27FC236}">
                <a16:creationId xmlns:a16="http://schemas.microsoft.com/office/drawing/2014/main" id="{114216BF-5754-4710-8AD1-BA415C37281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>
            <a:extLst>
              <a:ext uri="{FF2B5EF4-FFF2-40B4-BE49-F238E27FC236}">
                <a16:creationId xmlns:a16="http://schemas.microsoft.com/office/drawing/2014/main" id="{3A9BADAC-682D-41B0-908E-A1F8AC5A0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7891" name="Rectangle 3" descr="036">
            <a:extLst>
              <a:ext uri="{FF2B5EF4-FFF2-40B4-BE49-F238E27FC236}">
                <a16:creationId xmlns:a16="http://schemas.microsoft.com/office/drawing/2014/main" id="{65E0FA8D-C1DF-4EE2-BF5C-E9F0E24AFB5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>
            <a:extLst>
              <a:ext uri="{FF2B5EF4-FFF2-40B4-BE49-F238E27FC236}">
                <a16:creationId xmlns:a16="http://schemas.microsoft.com/office/drawing/2014/main" id="{563C4C56-4477-4084-AA1A-F55B5004E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>
            <a:extLst>
              <a:ext uri="{FF2B5EF4-FFF2-40B4-BE49-F238E27FC236}">
                <a16:creationId xmlns:a16="http://schemas.microsoft.com/office/drawing/2014/main" id="{6AFDF447-03D4-4437-9F3B-D66E930FD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9939" name="Rectangle 3" descr="038">
            <a:extLst>
              <a:ext uri="{FF2B5EF4-FFF2-40B4-BE49-F238E27FC236}">
                <a16:creationId xmlns:a16="http://schemas.microsoft.com/office/drawing/2014/main" id="{E4E78F38-CFCB-4441-803B-857D664899A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>
            <a:extLst>
              <a:ext uri="{FF2B5EF4-FFF2-40B4-BE49-F238E27FC236}">
                <a16:creationId xmlns:a16="http://schemas.microsoft.com/office/drawing/2014/main" id="{767DDC28-6828-48A0-BF0D-092EEB40D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0963" name="Rectangle 3" descr="039">
            <a:extLst>
              <a:ext uri="{FF2B5EF4-FFF2-40B4-BE49-F238E27FC236}">
                <a16:creationId xmlns:a16="http://schemas.microsoft.com/office/drawing/2014/main" id="{C646019F-D01F-4EF0-AB2A-281FBB163DE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>
            <a:extLst>
              <a:ext uri="{FF2B5EF4-FFF2-40B4-BE49-F238E27FC236}">
                <a16:creationId xmlns:a16="http://schemas.microsoft.com/office/drawing/2014/main" id="{65A4A2A6-FF69-4C2B-8E4A-6134450A6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123" name="Rectangle 3" descr="004">
            <a:extLst>
              <a:ext uri="{FF2B5EF4-FFF2-40B4-BE49-F238E27FC236}">
                <a16:creationId xmlns:a16="http://schemas.microsoft.com/office/drawing/2014/main" id="{84F6F5F2-C5DA-46A1-A011-0D13CD34631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>
            <a:extLst>
              <a:ext uri="{FF2B5EF4-FFF2-40B4-BE49-F238E27FC236}">
                <a16:creationId xmlns:a16="http://schemas.microsoft.com/office/drawing/2014/main" id="{A6AF57B1-1B31-4288-A223-90CCF2590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1987" name="Rectangle 3" descr="043">
            <a:extLst>
              <a:ext uri="{FF2B5EF4-FFF2-40B4-BE49-F238E27FC236}">
                <a16:creationId xmlns:a16="http://schemas.microsoft.com/office/drawing/2014/main" id="{5BF8025D-597C-4DED-BD8F-727D3F9FE2E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>
            <a:extLst>
              <a:ext uri="{FF2B5EF4-FFF2-40B4-BE49-F238E27FC236}">
                <a16:creationId xmlns:a16="http://schemas.microsoft.com/office/drawing/2014/main" id="{9F01008D-478F-4409-BA20-2173E1855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3011" name="Rectangle 3" descr="045">
            <a:extLst>
              <a:ext uri="{FF2B5EF4-FFF2-40B4-BE49-F238E27FC236}">
                <a16:creationId xmlns:a16="http://schemas.microsoft.com/office/drawing/2014/main" id="{CA9F220B-E96A-4134-948D-E90573B846F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>
            <a:extLst>
              <a:ext uri="{FF2B5EF4-FFF2-40B4-BE49-F238E27FC236}">
                <a16:creationId xmlns:a16="http://schemas.microsoft.com/office/drawing/2014/main" id="{0888FBF8-9406-44F6-A608-6C91E31E5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4035" name="Rectangle 3" descr="046">
            <a:extLst>
              <a:ext uri="{FF2B5EF4-FFF2-40B4-BE49-F238E27FC236}">
                <a16:creationId xmlns:a16="http://schemas.microsoft.com/office/drawing/2014/main" id="{AC11553D-642C-4BD9-9CD4-F9235899E02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>
            <a:extLst>
              <a:ext uri="{FF2B5EF4-FFF2-40B4-BE49-F238E27FC236}">
                <a16:creationId xmlns:a16="http://schemas.microsoft.com/office/drawing/2014/main" id="{D88EBE45-EBD0-4455-A85E-1727C30DF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5059" name="Rectangle 3" descr="047">
            <a:extLst>
              <a:ext uri="{FF2B5EF4-FFF2-40B4-BE49-F238E27FC236}">
                <a16:creationId xmlns:a16="http://schemas.microsoft.com/office/drawing/2014/main" id="{81D22047-F3D8-4415-8BA9-A519484B2F7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>
            <a:extLst>
              <a:ext uri="{FF2B5EF4-FFF2-40B4-BE49-F238E27FC236}">
                <a16:creationId xmlns:a16="http://schemas.microsoft.com/office/drawing/2014/main" id="{1A779D08-E5ED-4A4D-8BDB-465EA675B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6083" name="Rectangle 3" descr="048">
            <a:extLst>
              <a:ext uri="{FF2B5EF4-FFF2-40B4-BE49-F238E27FC236}">
                <a16:creationId xmlns:a16="http://schemas.microsoft.com/office/drawing/2014/main" id="{43BC2130-C02D-4BFB-BD1E-86FE8638A4A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>
            <a:extLst>
              <a:ext uri="{FF2B5EF4-FFF2-40B4-BE49-F238E27FC236}">
                <a16:creationId xmlns:a16="http://schemas.microsoft.com/office/drawing/2014/main" id="{A24D752B-F493-4B3B-B264-DCCA00B2E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7107" name="Rectangle 3" descr="049">
            <a:extLst>
              <a:ext uri="{FF2B5EF4-FFF2-40B4-BE49-F238E27FC236}">
                <a16:creationId xmlns:a16="http://schemas.microsoft.com/office/drawing/2014/main" id="{109BB8CE-6C55-47C0-A520-6DD419CCDDC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>
            <a:extLst>
              <a:ext uri="{FF2B5EF4-FFF2-40B4-BE49-F238E27FC236}">
                <a16:creationId xmlns:a16="http://schemas.microsoft.com/office/drawing/2014/main" id="{F398CA8F-EFA6-4C7C-B660-674894C86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8131" name="Rectangle 3" descr="050">
            <a:extLst>
              <a:ext uri="{FF2B5EF4-FFF2-40B4-BE49-F238E27FC236}">
                <a16:creationId xmlns:a16="http://schemas.microsoft.com/office/drawing/2014/main" id="{0343A668-C78D-44A5-A151-655C096E76F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>
            <a:extLst>
              <a:ext uri="{FF2B5EF4-FFF2-40B4-BE49-F238E27FC236}">
                <a16:creationId xmlns:a16="http://schemas.microsoft.com/office/drawing/2014/main" id="{E74A78E6-40C8-4339-91D6-63AE6692D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9155" name="Rectangle 3" descr="051">
            <a:extLst>
              <a:ext uri="{FF2B5EF4-FFF2-40B4-BE49-F238E27FC236}">
                <a16:creationId xmlns:a16="http://schemas.microsoft.com/office/drawing/2014/main" id="{68081DCA-D9C6-4983-ABF5-A292B110696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>
            <a:extLst>
              <a:ext uri="{FF2B5EF4-FFF2-40B4-BE49-F238E27FC236}">
                <a16:creationId xmlns:a16="http://schemas.microsoft.com/office/drawing/2014/main" id="{4D81DC5A-B3B6-446D-A491-F2FBF4D93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0179" name="Rectangle 3" descr="052">
            <a:extLst>
              <a:ext uri="{FF2B5EF4-FFF2-40B4-BE49-F238E27FC236}">
                <a16:creationId xmlns:a16="http://schemas.microsoft.com/office/drawing/2014/main" id="{DDFE8A15-40F8-4A3E-BF4A-DAED1A7D788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>
            <a:extLst>
              <a:ext uri="{FF2B5EF4-FFF2-40B4-BE49-F238E27FC236}">
                <a16:creationId xmlns:a16="http://schemas.microsoft.com/office/drawing/2014/main" id="{6A75F023-665B-403F-AF09-1A6E5EFDE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1203" name="Rectangle 3" descr="053">
            <a:extLst>
              <a:ext uri="{FF2B5EF4-FFF2-40B4-BE49-F238E27FC236}">
                <a16:creationId xmlns:a16="http://schemas.microsoft.com/office/drawing/2014/main" id="{11B09504-CB5B-4137-8922-E641780E766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>
            <a:extLst>
              <a:ext uri="{FF2B5EF4-FFF2-40B4-BE49-F238E27FC236}">
                <a16:creationId xmlns:a16="http://schemas.microsoft.com/office/drawing/2014/main" id="{3D749A1D-10A5-4620-8A6F-7DE4CBB3F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147" name="Rectangle 3" descr="005">
            <a:extLst>
              <a:ext uri="{FF2B5EF4-FFF2-40B4-BE49-F238E27FC236}">
                <a16:creationId xmlns:a16="http://schemas.microsoft.com/office/drawing/2014/main" id="{96CD0FCC-EC2E-4F65-A424-4F586276ADC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>
            <a:extLst>
              <a:ext uri="{FF2B5EF4-FFF2-40B4-BE49-F238E27FC236}">
                <a16:creationId xmlns:a16="http://schemas.microsoft.com/office/drawing/2014/main" id="{4D796585-03EA-4420-ADEA-D8DE78DE1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2227" name="Rectangle 3" descr="054">
            <a:extLst>
              <a:ext uri="{FF2B5EF4-FFF2-40B4-BE49-F238E27FC236}">
                <a16:creationId xmlns:a16="http://schemas.microsoft.com/office/drawing/2014/main" id="{A8024165-A986-4E99-8B3E-FA025EB26BF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>
            <a:extLst>
              <a:ext uri="{FF2B5EF4-FFF2-40B4-BE49-F238E27FC236}">
                <a16:creationId xmlns:a16="http://schemas.microsoft.com/office/drawing/2014/main" id="{F9244371-79D5-41B9-B80C-EEFD2BF84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3251" name="Rectangle 3" descr="055">
            <a:extLst>
              <a:ext uri="{FF2B5EF4-FFF2-40B4-BE49-F238E27FC236}">
                <a16:creationId xmlns:a16="http://schemas.microsoft.com/office/drawing/2014/main" id="{68F4D7CD-02F0-45A9-91F7-209F10A92EB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>
            <a:extLst>
              <a:ext uri="{FF2B5EF4-FFF2-40B4-BE49-F238E27FC236}">
                <a16:creationId xmlns:a16="http://schemas.microsoft.com/office/drawing/2014/main" id="{CB252DB1-9794-4441-A7C1-572AC9BBE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4275" name="Rectangle 3" descr="056">
            <a:extLst>
              <a:ext uri="{FF2B5EF4-FFF2-40B4-BE49-F238E27FC236}">
                <a16:creationId xmlns:a16="http://schemas.microsoft.com/office/drawing/2014/main" id="{BE65A411-FFE8-499A-9083-E3C4AA8CE07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>
            <a:extLst>
              <a:ext uri="{FF2B5EF4-FFF2-40B4-BE49-F238E27FC236}">
                <a16:creationId xmlns:a16="http://schemas.microsoft.com/office/drawing/2014/main" id="{4B39C167-6711-4542-AD29-4EA6FBE4B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5299" name="Rectangle 3" descr="057">
            <a:extLst>
              <a:ext uri="{FF2B5EF4-FFF2-40B4-BE49-F238E27FC236}">
                <a16:creationId xmlns:a16="http://schemas.microsoft.com/office/drawing/2014/main" id="{5B107A54-7B6B-42A6-BC61-F1AA8AD49BD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>
            <a:extLst>
              <a:ext uri="{FF2B5EF4-FFF2-40B4-BE49-F238E27FC236}">
                <a16:creationId xmlns:a16="http://schemas.microsoft.com/office/drawing/2014/main" id="{ED954742-6C6C-4FC5-94FC-E565294A1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6323" name="Rectangle 3" descr="058">
            <a:extLst>
              <a:ext uri="{FF2B5EF4-FFF2-40B4-BE49-F238E27FC236}">
                <a16:creationId xmlns:a16="http://schemas.microsoft.com/office/drawing/2014/main" id="{6D78D410-9053-4EF6-B005-C6B63AEA659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>
            <a:extLst>
              <a:ext uri="{FF2B5EF4-FFF2-40B4-BE49-F238E27FC236}">
                <a16:creationId xmlns:a16="http://schemas.microsoft.com/office/drawing/2014/main" id="{15B89DDA-C375-4CF1-9D2F-A7FAAE2F1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7347" name="Rectangle 3" descr="059">
            <a:extLst>
              <a:ext uri="{FF2B5EF4-FFF2-40B4-BE49-F238E27FC236}">
                <a16:creationId xmlns:a16="http://schemas.microsoft.com/office/drawing/2014/main" id="{C11ADC56-1F06-4545-9DF3-94C7D3745D9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>
            <a:extLst>
              <a:ext uri="{FF2B5EF4-FFF2-40B4-BE49-F238E27FC236}">
                <a16:creationId xmlns:a16="http://schemas.microsoft.com/office/drawing/2014/main" id="{12BEA473-C905-4CF8-8ECD-C639100C1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8371" name="Rectangle 3" descr="060">
            <a:extLst>
              <a:ext uri="{FF2B5EF4-FFF2-40B4-BE49-F238E27FC236}">
                <a16:creationId xmlns:a16="http://schemas.microsoft.com/office/drawing/2014/main" id="{BF799E68-7BE1-4E29-A21F-31527779451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>
            <a:extLst>
              <a:ext uri="{FF2B5EF4-FFF2-40B4-BE49-F238E27FC236}">
                <a16:creationId xmlns:a16="http://schemas.microsoft.com/office/drawing/2014/main" id="{E7E29D3F-E801-4C04-9725-27BE4F8A8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9395" name="Rectangle 3" descr="061">
            <a:extLst>
              <a:ext uri="{FF2B5EF4-FFF2-40B4-BE49-F238E27FC236}">
                <a16:creationId xmlns:a16="http://schemas.microsoft.com/office/drawing/2014/main" id="{952C7BBF-B0FD-4B92-82B1-149A0CB63CD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9B6059D0-2AB0-4B89-B68C-51745C88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60419" name="Picture 2" descr="062.jpg">
            <a:extLst>
              <a:ext uri="{FF2B5EF4-FFF2-40B4-BE49-F238E27FC236}">
                <a16:creationId xmlns:a16="http://schemas.microsoft.com/office/drawing/2014/main" id="{32F86090-4183-4385-B405-9F67454EA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63.jpg">
            <a:extLst>
              <a:ext uri="{FF2B5EF4-FFF2-40B4-BE49-F238E27FC236}">
                <a16:creationId xmlns:a16="http://schemas.microsoft.com/office/drawing/2014/main" id="{5D756D08-EDEB-40A2-B392-82D288D06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>
            <a:extLst>
              <a:ext uri="{FF2B5EF4-FFF2-40B4-BE49-F238E27FC236}">
                <a16:creationId xmlns:a16="http://schemas.microsoft.com/office/drawing/2014/main" id="{7BC0F159-9472-4C2C-8519-50CA36D5D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7171" name="Rectangle 3" descr="006">
            <a:extLst>
              <a:ext uri="{FF2B5EF4-FFF2-40B4-BE49-F238E27FC236}">
                <a16:creationId xmlns:a16="http://schemas.microsoft.com/office/drawing/2014/main" id="{C4E77CCE-FB72-4229-8F27-CFADE3D2A1C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064.jpg">
            <a:extLst>
              <a:ext uri="{FF2B5EF4-FFF2-40B4-BE49-F238E27FC236}">
                <a16:creationId xmlns:a16="http://schemas.microsoft.com/office/drawing/2014/main" id="{7EAEE2FD-93F4-49BF-98DD-3E355BF73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065.jpg">
            <a:extLst>
              <a:ext uri="{FF2B5EF4-FFF2-40B4-BE49-F238E27FC236}">
                <a16:creationId xmlns:a16="http://schemas.microsoft.com/office/drawing/2014/main" id="{53F84873-E7FC-4898-B438-B4031F00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066.jpg">
            <a:extLst>
              <a:ext uri="{FF2B5EF4-FFF2-40B4-BE49-F238E27FC236}">
                <a16:creationId xmlns:a16="http://schemas.microsoft.com/office/drawing/2014/main" id="{331C46F7-64B5-4C9A-9310-524FCEB0A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>
            <a:extLst>
              <a:ext uri="{FF2B5EF4-FFF2-40B4-BE49-F238E27FC236}">
                <a16:creationId xmlns:a16="http://schemas.microsoft.com/office/drawing/2014/main" id="{CF797A71-6C24-4894-B454-A91B43E31A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>
            <a:extLst>
              <a:ext uri="{FF2B5EF4-FFF2-40B4-BE49-F238E27FC236}">
                <a16:creationId xmlns:a16="http://schemas.microsoft.com/office/drawing/2014/main" id="{FCFF4C8A-67CB-437D-9C18-A5702063F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8195" name="Rectangle 3" descr="007">
            <a:extLst>
              <a:ext uri="{FF2B5EF4-FFF2-40B4-BE49-F238E27FC236}">
                <a16:creationId xmlns:a16="http://schemas.microsoft.com/office/drawing/2014/main" id="{B4715685-9EB3-4AE6-8C3B-87F26D73B0A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>
            <a:extLst>
              <a:ext uri="{FF2B5EF4-FFF2-40B4-BE49-F238E27FC236}">
                <a16:creationId xmlns:a16="http://schemas.microsoft.com/office/drawing/2014/main" id="{7109B831-A3D4-48DD-8628-96B79326F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>
            <a:extLst>
              <a:ext uri="{FF2B5EF4-FFF2-40B4-BE49-F238E27FC236}">
                <a16:creationId xmlns:a16="http://schemas.microsoft.com/office/drawing/2014/main" id="{BCE2EFAF-671A-4D58-9550-571FD41E0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0243" name="Rectangle 3" descr="009">
            <a:extLst>
              <a:ext uri="{FF2B5EF4-FFF2-40B4-BE49-F238E27FC236}">
                <a16:creationId xmlns:a16="http://schemas.microsoft.com/office/drawing/2014/main" id="{184BFD56-5E91-4AD6-8BBB-8E8ECF6FCC1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0</Words>
  <Application>Microsoft Office PowerPoint</Application>
  <PresentationFormat>Apresentação na tela (4:3)</PresentationFormat>
  <Paragraphs>0</Paragraphs>
  <Slides>63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7" baseType="lpstr">
      <vt:lpstr>Arial</vt:lpstr>
      <vt:lpstr>MS PGothic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...</dc:creator>
  <cp:keywords>www.4tons.com.br</cp:keywords>
  <dc:description>COMÉRCIO PROIBIDO. USO PESSOAL</dc:description>
  <cp:lastModifiedBy>UCB - Marcelo Augusto de Carvalho</cp:lastModifiedBy>
  <cp:revision>9</cp:revision>
  <dcterms:created xsi:type="dcterms:W3CDTF">2009-10-01T00:04:58Z</dcterms:created>
  <dcterms:modified xsi:type="dcterms:W3CDTF">2021-01-07T08:02:00Z</dcterms:modified>
  <cp:category>EVANGELISMO 2011</cp:category>
</cp:coreProperties>
</file>