
<file path=[Content_Types].xml><?xml version="1.0" encoding="utf-8"?>
<Types xmlns="http://schemas.openxmlformats.org/package/2006/content-types"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sldIdLst>
    <p:sldId id="329" r:id="rId2"/>
    <p:sldId id="328" r:id="rId3"/>
    <p:sldId id="258" r:id="rId4"/>
    <p:sldId id="259" r:id="rId5"/>
    <p:sldId id="264" r:id="rId6"/>
    <p:sldId id="265" r:id="rId7"/>
    <p:sldId id="266" r:id="rId8"/>
    <p:sldId id="268" r:id="rId9"/>
    <p:sldId id="269" r:id="rId10"/>
    <p:sldId id="270" r:id="rId11"/>
    <p:sldId id="271" r:id="rId12"/>
    <p:sldId id="272" r:id="rId13"/>
    <p:sldId id="273" r:id="rId14"/>
    <p:sldId id="283" r:id="rId15"/>
    <p:sldId id="284" r:id="rId16"/>
    <p:sldId id="285" r:id="rId17"/>
    <p:sldId id="274" r:id="rId18"/>
    <p:sldId id="275" r:id="rId19"/>
    <p:sldId id="276" r:id="rId20"/>
    <p:sldId id="277" r:id="rId21"/>
    <p:sldId id="278" r:id="rId22"/>
    <p:sldId id="279" r:id="rId23"/>
    <p:sldId id="280" r:id="rId24"/>
    <p:sldId id="281" r:id="rId25"/>
    <p:sldId id="282" r:id="rId26"/>
    <p:sldId id="286" r:id="rId27"/>
    <p:sldId id="287" r:id="rId28"/>
    <p:sldId id="288" r:id="rId29"/>
    <p:sldId id="290" r:id="rId30"/>
    <p:sldId id="289" r:id="rId31"/>
    <p:sldId id="291" r:id="rId32"/>
    <p:sldId id="292" r:id="rId33"/>
    <p:sldId id="293" r:id="rId34"/>
    <p:sldId id="294" r:id="rId35"/>
    <p:sldId id="295" r:id="rId36"/>
    <p:sldId id="296" r:id="rId37"/>
    <p:sldId id="297" r:id="rId38"/>
    <p:sldId id="298" r:id="rId39"/>
    <p:sldId id="299" r:id="rId40"/>
    <p:sldId id="300" r:id="rId41"/>
    <p:sldId id="301" r:id="rId42"/>
    <p:sldId id="302" r:id="rId43"/>
    <p:sldId id="303" r:id="rId44"/>
    <p:sldId id="304" r:id="rId45"/>
    <p:sldId id="305" r:id="rId46"/>
    <p:sldId id="306" r:id="rId47"/>
    <p:sldId id="307" r:id="rId48"/>
    <p:sldId id="308" r:id="rId49"/>
    <p:sldId id="309" r:id="rId50"/>
    <p:sldId id="310" r:id="rId51"/>
    <p:sldId id="311" r:id="rId52"/>
    <p:sldId id="312" r:id="rId53"/>
    <p:sldId id="313" r:id="rId54"/>
    <p:sldId id="314" r:id="rId55"/>
    <p:sldId id="315" r:id="rId56"/>
    <p:sldId id="316" r:id="rId57"/>
    <p:sldId id="317" r:id="rId58"/>
    <p:sldId id="318" r:id="rId59"/>
    <p:sldId id="319" r:id="rId60"/>
    <p:sldId id="320" r:id="rId61"/>
    <p:sldId id="321" r:id="rId62"/>
    <p:sldId id="322" r:id="rId63"/>
    <p:sldId id="323" r:id="rId64"/>
    <p:sldId id="324" r:id="rId65"/>
    <p:sldId id="325" r:id="rId66"/>
    <p:sldId id="326" r:id="rId67"/>
    <p:sldId id="327" r:id="rId68"/>
    <p:sldId id="330" r:id="rId69"/>
  </p:sldIdLst>
  <p:sldSz cx="9144000" cy="6858000" type="screen4x3"/>
  <p:notesSz cx="6858000" cy="9144000"/>
  <p:defaultTextStyle>
    <a:defPPr>
      <a:defRPr lang="pt-BR"/>
    </a:defPPr>
    <a:lvl1pPr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panose="020B0604020202020204" pitchFamily="34" charset="0"/>
        <a:ea typeface="MS PGothic" panose="020B0600070205080204" pitchFamily="34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62" d="100"/>
          <a:sy n="62" d="100"/>
        </p:scale>
        <p:origin x="1400" y="5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100" d="100"/>
        <a:sy n="100" d="100"/>
      </p:scale>
      <p:origin x="0" y="555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" Type="http://schemas.openxmlformats.org/officeDocument/2006/relationships/slide" Target="slides/slide6.xml"/><Relationship Id="rId71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slide" Target="slides/slide60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theme" Target="theme/theme1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x-none"/>
              <a:t>Click to edit Master subtitle style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81B85FB-FEC2-410A-B011-5994AFA6EDB3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11D0695B-0193-46D1-8B96-3A7F11A84E2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3B64F9B9-14AF-42CE-9D6C-1479C91E9733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EF7E51C8-CDF3-4B96-A4ED-CF9353316264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24039460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1856234D-562F-4178-9FDD-E796F56F591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F7233B85-5EEC-48AF-9F7D-395C93C81CB4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7C6ED24B-4A04-4928-B45E-2FFCC23E419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5D772F31-CB22-449C-96B8-67165F904E08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77901175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FF424F6D-83FD-4FFA-A9EF-A4B6B82E811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40F8EBDF-B1D2-4FC9-AA3C-9C7C19771A0A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C8A2F0BD-124B-463B-BFA1-0D66DBD24D9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245E45FB-53CB-4593-8A67-7F65B01E914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85710076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A472C56F-88D8-41FE-8DB3-833303126E1A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30D2638A-2ECA-4509-9CCE-6A5B7FA09D8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AE3C23CC-E9AE-4774-8343-EE654682B37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4FF0BEA-B95B-4D94-9473-A3BF80C9B60A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45291724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Rectangle 4">
            <a:extLst>
              <a:ext uri="{FF2B5EF4-FFF2-40B4-BE49-F238E27FC236}">
                <a16:creationId xmlns:a16="http://schemas.microsoft.com/office/drawing/2014/main" id="{3B1D0325-829F-4993-9AAE-111ECA97B8BB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5">
            <a:extLst>
              <a:ext uri="{FF2B5EF4-FFF2-40B4-BE49-F238E27FC236}">
                <a16:creationId xmlns:a16="http://schemas.microsoft.com/office/drawing/2014/main" id="{960100E9-487A-4E46-AB4D-B26BE2352805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6">
            <a:extLst>
              <a:ext uri="{FF2B5EF4-FFF2-40B4-BE49-F238E27FC236}">
                <a16:creationId xmlns:a16="http://schemas.microsoft.com/office/drawing/2014/main" id="{556665B4-35C7-4B50-BF1D-FFD626AE486C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DDF1DC-569D-451C-88C1-EE763D623DC0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19510408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1EDB9F35-00F0-4938-9EFD-C3B4C6FA5790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57954B16-00B9-4957-915B-D02D104BF13D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E1C832A-4E66-4C44-BF93-EB3397B96120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765BD45D-9D17-45A1-90B1-E1D0A42E4752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90277644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7" name="Rectangle 4">
            <a:extLst>
              <a:ext uri="{FF2B5EF4-FFF2-40B4-BE49-F238E27FC236}">
                <a16:creationId xmlns:a16="http://schemas.microsoft.com/office/drawing/2014/main" id="{BF5AD4BE-5A1E-473A-A5C5-319A8EF72456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Rectangle 5">
            <a:extLst>
              <a:ext uri="{FF2B5EF4-FFF2-40B4-BE49-F238E27FC236}">
                <a16:creationId xmlns:a16="http://schemas.microsoft.com/office/drawing/2014/main" id="{FC017658-4DCF-40FA-981B-7D3D22BB52AE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Rectangle 6">
            <a:extLst>
              <a:ext uri="{FF2B5EF4-FFF2-40B4-BE49-F238E27FC236}">
                <a16:creationId xmlns:a16="http://schemas.microsoft.com/office/drawing/2014/main" id="{19ADA302-E578-4771-B575-01A1BD041C4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118BC2CD-E4F1-4291-94E1-2DB8322A238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254073033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Rectangle 4">
            <a:extLst>
              <a:ext uri="{FF2B5EF4-FFF2-40B4-BE49-F238E27FC236}">
                <a16:creationId xmlns:a16="http://schemas.microsoft.com/office/drawing/2014/main" id="{7EFD1E77-D82E-4F2E-AB6B-9C15A3F2F4FD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5">
            <a:extLst>
              <a:ext uri="{FF2B5EF4-FFF2-40B4-BE49-F238E27FC236}">
                <a16:creationId xmlns:a16="http://schemas.microsoft.com/office/drawing/2014/main" id="{229923D3-38DD-413B-8E54-62ECFF21DD73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Rectangle 6">
            <a:extLst>
              <a:ext uri="{FF2B5EF4-FFF2-40B4-BE49-F238E27FC236}">
                <a16:creationId xmlns:a16="http://schemas.microsoft.com/office/drawing/2014/main" id="{011D210D-4A0D-4392-A026-12A7EC53A7F8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AAE6668B-E676-4794-8BF7-ECF080EB577F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595181554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>
            <a:extLst>
              <a:ext uri="{FF2B5EF4-FFF2-40B4-BE49-F238E27FC236}">
                <a16:creationId xmlns:a16="http://schemas.microsoft.com/office/drawing/2014/main" id="{7D861093-2CCD-470E-A92B-5FCBF3247995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Rectangle 5">
            <a:extLst>
              <a:ext uri="{FF2B5EF4-FFF2-40B4-BE49-F238E27FC236}">
                <a16:creationId xmlns:a16="http://schemas.microsoft.com/office/drawing/2014/main" id="{CC61E259-342C-45D5-8F17-EFFBCB9F07AF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Rectangle 6">
            <a:extLst>
              <a:ext uri="{FF2B5EF4-FFF2-40B4-BE49-F238E27FC236}">
                <a16:creationId xmlns:a16="http://schemas.microsoft.com/office/drawing/2014/main" id="{860899C5-9F82-42ED-A508-E70515CD2655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D2946BFE-7467-4C5D-A1A3-D52D3B41673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8593948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x-none"/>
              <a:t>Click to edit Master text styles</a:t>
            </a:r>
          </a:p>
          <a:p>
            <a:pPr lvl="1"/>
            <a:r>
              <a:rPr lang="x-none"/>
              <a:t>Second level</a:t>
            </a:r>
          </a:p>
          <a:p>
            <a:pPr lvl="2"/>
            <a:r>
              <a:rPr lang="x-none"/>
              <a:t>Third level</a:t>
            </a:r>
          </a:p>
          <a:p>
            <a:pPr lvl="3"/>
            <a:r>
              <a:rPr lang="x-none"/>
              <a:t>Fourth level</a:t>
            </a:r>
          </a:p>
          <a:p>
            <a:pPr lvl="4"/>
            <a:r>
              <a:rPr lang="x-none"/>
              <a:t>Fifth level</a:t>
            </a:r>
            <a:endParaRPr lang="pt-BR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D6B28C02-85E8-47CC-BD82-03A589431D62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3007D1BD-A118-47FC-A03C-755526E851F8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BCB97E24-3EC9-47DA-A1A3-B59DE2FF5606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0075132D-7098-48E7-A496-34A8989DF2C7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53634310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x-none"/>
              <a:t>Click to edit Master title style</a:t>
            </a:r>
            <a:endParaRPr lang="pt-BR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t-BR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x-none"/>
              <a:t>Click to edit Master text styles</a:t>
            </a:r>
          </a:p>
        </p:txBody>
      </p:sp>
      <p:sp>
        <p:nvSpPr>
          <p:cNvPr id="5" name="Rectangle 4">
            <a:extLst>
              <a:ext uri="{FF2B5EF4-FFF2-40B4-BE49-F238E27FC236}">
                <a16:creationId xmlns:a16="http://schemas.microsoft.com/office/drawing/2014/main" id="{2763F77B-E8A9-443F-BC69-E359AC22F187}"/>
              </a:ext>
            </a:extLst>
          </p:cNvPr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Rectangle 5">
            <a:extLst>
              <a:ext uri="{FF2B5EF4-FFF2-40B4-BE49-F238E27FC236}">
                <a16:creationId xmlns:a16="http://schemas.microsoft.com/office/drawing/2014/main" id="{BB4BBE77-EB36-4688-8729-F178DA3BC0AB}"/>
              </a:ext>
            </a:extLst>
          </p:cNvPr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Rectangle 6">
            <a:extLst>
              <a:ext uri="{FF2B5EF4-FFF2-40B4-BE49-F238E27FC236}">
                <a16:creationId xmlns:a16="http://schemas.microsoft.com/office/drawing/2014/main" id="{0334CE59-F184-42D7-BA22-14105338CDFF}"/>
              </a:ext>
            </a:extLst>
          </p:cNvPr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fld id="{F71F8FC9-D27E-47A1-8F46-84E120AAF789}" type="slidenum">
              <a:rPr lang="pt-BR" altLang="pt-BR"/>
              <a:pPr/>
              <a:t>‹nº›</a:t>
            </a:fld>
            <a:endParaRPr lang="pt-BR" altLang="pt-BR"/>
          </a:p>
        </p:txBody>
      </p:sp>
    </p:spTree>
    <p:extLst>
      <p:ext uri="{BB962C8B-B14F-4D97-AF65-F5344CB8AC3E}">
        <p14:creationId xmlns:p14="http://schemas.microsoft.com/office/powerpoint/2010/main" val="312227910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>
            <a:extLst>
              <a:ext uri="{FF2B5EF4-FFF2-40B4-BE49-F238E27FC236}">
                <a16:creationId xmlns:a16="http://schemas.microsoft.com/office/drawing/2014/main" id="{2D88954B-8625-43C0-B094-36310D897DB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 estilo do título mestre</a:t>
            </a:r>
          </a:p>
        </p:txBody>
      </p:sp>
      <p:sp>
        <p:nvSpPr>
          <p:cNvPr id="1027" name="Rectangle 3">
            <a:extLst>
              <a:ext uri="{FF2B5EF4-FFF2-40B4-BE49-F238E27FC236}">
                <a16:creationId xmlns:a16="http://schemas.microsoft.com/office/drawing/2014/main" id="{E22DD924-34C9-4C9C-AFE2-6974CF285979}"/>
              </a:ext>
            </a:extLst>
          </p:cNvPr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pt-BR" altLang="pt-BR"/>
              <a:t>Clique para editar os estilos do texto mestre</a:t>
            </a:r>
          </a:p>
          <a:p>
            <a:pPr lvl="1"/>
            <a:r>
              <a:rPr lang="pt-BR" altLang="pt-BR"/>
              <a:t>Segundo nível</a:t>
            </a:r>
          </a:p>
          <a:p>
            <a:pPr lvl="2"/>
            <a:r>
              <a:rPr lang="pt-BR" altLang="pt-BR"/>
              <a:t>Terceiro nível</a:t>
            </a:r>
          </a:p>
          <a:p>
            <a:pPr lvl="3"/>
            <a:r>
              <a:rPr lang="pt-BR" altLang="pt-BR"/>
              <a:t>Quarto nível</a:t>
            </a:r>
          </a:p>
          <a:p>
            <a:pPr lvl="4"/>
            <a:r>
              <a:rPr lang="pt-BR" altLang="pt-BR"/>
              <a:t>Quinto nível</a:t>
            </a:r>
          </a:p>
        </p:txBody>
      </p:sp>
      <p:sp>
        <p:nvSpPr>
          <p:cNvPr id="1028" name="Rectangle 4">
            <a:extLst>
              <a:ext uri="{FF2B5EF4-FFF2-40B4-BE49-F238E27FC236}">
                <a16:creationId xmlns:a16="http://schemas.microsoft.com/office/drawing/2014/main" id="{D7466BE9-A8D8-431C-A4D6-C64F0D723027}"/>
              </a:ext>
            </a:extLst>
          </p:cNvPr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29" name="Rectangle 5">
            <a:extLst>
              <a:ext uri="{FF2B5EF4-FFF2-40B4-BE49-F238E27FC236}">
                <a16:creationId xmlns:a16="http://schemas.microsoft.com/office/drawing/2014/main" id="{33900BC8-EC6C-4BDC-AA3A-26F498693560}"/>
              </a:ext>
            </a:extLst>
          </p:cNvPr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>
                <a:latin typeface="Arial" charset="0"/>
                <a:ea typeface="ＭＳ Ｐゴシック" charset="0"/>
                <a:cs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1030" name="Rectangle 6">
            <a:extLst>
              <a:ext uri="{FF2B5EF4-FFF2-40B4-BE49-F238E27FC236}">
                <a16:creationId xmlns:a16="http://schemas.microsoft.com/office/drawing/2014/main" id="{10473898-4992-4F67-BA03-B7B1AAF7E9E6}"/>
              </a:ext>
            </a:extLst>
          </p:cNvPr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/>
            </a:lvl1pPr>
          </a:lstStyle>
          <a:p>
            <a:fld id="{029388BD-0D2C-47B8-BE13-C22885767FF7}" type="slidenum">
              <a:rPr lang="pt-BR" altLang="pt-BR"/>
              <a:pPr/>
              <a:t>‹nº›</a:t>
            </a:fld>
            <a:endParaRPr lang="pt-BR" altLang="pt-B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MS PGothic" panose="020B0600070205080204" pitchFamily="34" charset="-128"/>
          <a:cs typeface="ＭＳ Ｐゴシック" charset="0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MS PGothic" panose="020B0600070205080204" pitchFamily="34" charset="-128"/>
          <a:cs typeface="ＭＳ Ｐゴシック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MS PGothic" panose="020B0600070205080204" pitchFamily="34" charset="-128"/>
          <a:cs typeface="ＭＳ Ｐゴシック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MS PGothic" panose="020B0600070205080204" pitchFamily="34" charset="-128"/>
          <a:cs typeface="ＭＳ Ｐゴシック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  <a:ea typeface="MS PGothic" panose="020B0600070205080204" pitchFamily="34" charset="-128"/>
          <a:cs typeface="ＭＳ Ｐゴシック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pitchFamily="-107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MS PGothic" panose="020B0600070205080204" pitchFamily="34" charset="-128"/>
          <a:cs typeface="ＭＳ Ｐゴシック" charset="0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MS PGothic" panose="020B0600070205080204" pitchFamily="34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MS PGothic" panose="020B0600070205080204" pitchFamily="34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MS PGothic" panose="020B0600070205080204" pitchFamily="34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pitchFamily="-107" charset="-128"/>
        </a:defRPr>
      </a:lvl9pPr>
    </p:bodyStyle>
    <p:otherStyle>
      <a:defPPr>
        <a:defRPr lang="pt-B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eg"/><Relationship Id="rId1" Type="http://schemas.openxmlformats.org/officeDocument/2006/relationships/slideLayout" Target="../slideLayouts/slideLayout6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6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6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6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6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6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6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6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6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6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6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6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6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6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6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6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6.xml"/></Relationships>
</file>

<file path=ppt/slides/_rels/slide4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6.xml"/></Relationships>
</file>

<file path=ppt/slides/_rels/slide4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6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6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4.jpeg"/><Relationship Id="rId1" Type="http://schemas.openxmlformats.org/officeDocument/2006/relationships/slideLayout" Target="../slideLayouts/slideLayout6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eg"/><Relationship Id="rId1" Type="http://schemas.openxmlformats.org/officeDocument/2006/relationships/slideLayout" Target="../slideLayouts/slideLayout6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6.xml"/></Relationships>
</file>

<file path=ppt/slides/_rels/slide4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8.jpeg"/><Relationship Id="rId1" Type="http://schemas.openxmlformats.org/officeDocument/2006/relationships/slideLayout" Target="../slideLayouts/slideLayout6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6.xml"/></Relationships>
</file>

<file path=ppt/slides/_rels/slide50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6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6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54.jpeg"/><Relationship Id="rId1" Type="http://schemas.openxmlformats.org/officeDocument/2006/relationships/slideLayout" Target="../slideLayouts/slideLayout6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/Relationships>
</file>

<file path=ppt/slides/_rels/slide5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6.xml"/></Relationships>
</file>

<file path=ppt/slides/_rels/slide5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8.jpeg"/><Relationship Id="rId1" Type="http://schemas.openxmlformats.org/officeDocument/2006/relationships/slideLayout" Target="../slideLayouts/slideLayout6.xml"/></Relationships>
</file>

<file path=ppt/slides/_rels/slide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/Relationships>
</file>

<file path=ppt/slides/_rels/slide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/Relationships>
</file>

<file path=ppt/slides/_rels/slide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/Relationships>
</file>

<file path=ppt/slides/_rels/slide62.xml.rels><?xml version="1.0" encoding="UTF-8" standalone="yes"?>
<Relationships xmlns="http://schemas.openxmlformats.org/package/2006/relationships"><Relationship Id="rId2" Type="http://schemas.openxmlformats.org/officeDocument/2006/relationships/image" Target="../media/image62.jpeg"/><Relationship Id="rId1" Type="http://schemas.openxmlformats.org/officeDocument/2006/relationships/slideLayout" Target="../slideLayouts/slideLayout6.xml"/></Relationships>
</file>

<file path=ppt/slides/_rels/slide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3.jpeg"/><Relationship Id="rId1" Type="http://schemas.openxmlformats.org/officeDocument/2006/relationships/slideLayout" Target="../slideLayouts/slideLayout6.xml"/></Relationships>
</file>

<file path=ppt/slides/_rels/slide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/Relationships>
</file>

<file path=ppt/slides/_rels/slide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5.jpeg"/><Relationship Id="rId1" Type="http://schemas.openxmlformats.org/officeDocument/2006/relationships/slideLayout" Target="../slideLayouts/slideLayout6.xml"/></Relationships>
</file>

<file path=ppt/slides/_rels/slide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/Relationships>
</file>

<file path=ppt/slides/_rels/slide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68.jpeg"/><Relationship Id="rId1" Type="http://schemas.openxmlformats.org/officeDocument/2006/relationships/slideLayout" Target="../slideLayouts/slideLayout1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6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6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1">
            <a:extLst>
              <a:ext uri="{FF2B5EF4-FFF2-40B4-BE49-F238E27FC236}">
                <a16:creationId xmlns:a16="http://schemas.microsoft.com/office/drawing/2014/main" id="{F81BD42F-4575-4306-AD3E-FF244D9D8E22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051" name="Subtitle 2">
            <a:extLst>
              <a:ext uri="{FF2B5EF4-FFF2-40B4-BE49-F238E27FC236}">
                <a16:creationId xmlns:a16="http://schemas.microsoft.com/office/drawing/2014/main" id="{437A1E8F-BCD6-4F8B-95B7-971A5D0D6A37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pic>
        <p:nvPicPr>
          <p:cNvPr id="2052" name="Picture 3" descr="capa.jpg">
            <a:extLst>
              <a:ext uri="{FF2B5EF4-FFF2-40B4-BE49-F238E27FC236}">
                <a16:creationId xmlns:a16="http://schemas.microsoft.com/office/drawing/2014/main" id="{402CC9B5-86E9-44E8-AC57-C487CB854EF8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 hidden="1">
            <a:extLst>
              <a:ext uri="{FF2B5EF4-FFF2-40B4-BE49-F238E27FC236}">
                <a16:creationId xmlns:a16="http://schemas.microsoft.com/office/drawing/2014/main" id="{1BE4E705-969C-41AD-AAE1-96F3511874C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1267" name="Rectangle 3" descr="006 (13)">
            <a:extLst>
              <a:ext uri="{FF2B5EF4-FFF2-40B4-BE49-F238E27FC236}">
                <a16:creationId xmlns:a16="http://schemas.microsoft.com/office/drawing/2014/main" id="{1B86DF20-7EB2-459D-8DC3-3FE12086C75D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90" name="Rectangle 2" hidden="1">
            <a:extLst>
              <a:ext uri="{FF2B5EF4-FFF2-40B4-BE49-F238E27FC236}">
                <a16:creationId xmlns:a16="http://schemas.microsoft.com/office/drawing/2014/main" id="{F2CAE7F7-9ACC-4005-B380-466D995291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4" name="Rectangle 2" hidden="1">
            <a:extLst>
              <a:ext uri="{FF2B5EF4-FFF2-40B4-BE49-F238E27FC236}">
                <a16:creationId xmlns:a16="http://schemas.microsoft.com/office/drawing/2014/main" id="{9488919B-DA10-4742-B18B-1D1305EC1A7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 hidden="1">
            <a:extLst>
              <a:ext uri="{FF2B5EF4-FFF2-40B4-BE49-F238E27FC236}">
                <a16:creationId xmlns:a16="http://schemas.microsoft.com/office/drawing/2014/main" id="{CDDAC493-7EC8-4599-966E-A3F2D287134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362" name="Rectangle 2" hidden="1">
            <a:extLst>
              <a:ext uri="{FF2B5EF4-FFF2-40B4-BE49-F238E27FC236}">
                <a16:creationId xmlns:a16="http://schemas.microsoft.com/office/drawing/2014/main" id="{22DC9EBD-8230-4DBE-9BFD-DB1356E4F9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Rectangle 2" hidden="1">
            <a:extLst>
              <a:ext uri="{FF2B5EF4-FFF2-40B4-BE49-F238E27FC236}">
                <a16:creationId xmlns:a16="http://schemas.microsoft.com/office/drawing/2014/main" id="{CE9C9410-F1C9-4E58-A0D9-711D28B132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6387" name="Rectangle 3" descr="006 (27)">
            <a:extLst>
              <a:ext uri="{FF2B5EF4-FFF2-40B4-BE49-F238E27FC236}">
                <a16:creationId xmlns:a16="http://schemas.microsoft.com/office/drawing/2014/main" id="{4550B22B-A5D6-4851-B58A-623FD37B476F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Rectangle 2" hidden="1">
            <a:extLst>
              <a:ext uri="{FF2B5EF4-FFF2-40B4-BE49-F238E27FC236}">
                <a16:creationId xmlns:a16="http://schemas.microsoft.com/office/drawing/2014/main" id="{A0F98785-8144-4091-822C-F36DAE77952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7411" name="Rectangle 3" descr="006 (28)">
            <a:extLst>
              <a:ext uri="{FF2B5EF4-FFF2-40B4-BE49-F238E27FC236}">
                <a16:creationId xmlns:a16="http://schemas.microsoft.com/office/drawing/2014/main" id="{077E35F5-093B-474D-9EC9-663C5CD19319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 hidden="1">
            <a:extLst>
              <a:ext uri="{FF2B5EF4-FFF2-40B4-BE49-F238E27FC236}">
                <a16:creationId xmlns:a16="http://schemas.microsoft.com/office/drawing/2014/main" id="{3B2D88CD-1F56-4CC4-89A7-E74E529436A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18435" name="Rectangle 3" descr="006 (17)">
            <a:extLst>
              <a:ext uri="{FF2B5EF4-FFF2-40B4-BE49-F238E27FC236}">
                <a16:creationId xmlns:a16="http://schemas.microsoft.com/office/drawing/2014/main" id="{772F0DC8-B830-4226-82CD-CBBC023C942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Rectangle 2" hidden="1">
            <a:extLst>
              <a:ext uri="{FF2B5EF4-FFF2-40B4-BE49-F238E27FC236}">
                <a16:creationId xmlns:a16="http://schemas.microsoft.com/office/drawing/2014/main" id="{EF0E4FAD-D06B-4CB1-980C-132EB58B1BC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Rectangle 2" hidden="1">
            <a:extLst>
              <a:ext uri="{FF2B5EF4-FFF2-40B4-BE49-F238E27FC236}">
                <a16:creationId xmlns:a16="http://schemas.microsoft.com/office/drawing/2014/main" id="{046419CD-DBF1-4384-8C9A-1E63256364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itle 1">
            <a:extLst>
              <a:ext uri="{FF2B5EF4-FFF2-40B4-BE49-F238E27FC236}">
                <a16:creationId xmlns:a16="http://schemas.microsoft.com/office/drawing/2014/main" id="{99474B2A-33E0-4DBF-ABAD-1E9DDA88445E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075" name="Subtitle 2">
            <a:extLst>
              <a:ext uri="{FF2B5EF4-FFF2-40B4-BE49-F238E27FC236}">
                <a16:creationId xmlns:a16="http://schemas.microsoft.com/office/drawing/2014/main" id="{1DE4632D-C43C-4071-A9F4-F2CA7DC81535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pic>
        <p:nvPicPr>
          <p:cNvPr id="3076" name="Picture 1" descr="006 Desvendando a data.jpg">
            <a:extLst>
              <a:ext uri="{FF2B5EF4-FFF2-40B4-BE49-F238E27FC236}">
                <a16:creationId xmlns:a16="http://schemas.microsoft.com/office/drawing/2014/main" id="{B35DD9AD-3E72-4133-A3A8-74364B298202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144000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2" hidden="1">
            <a:extLst>
              <a:ext uri="{FF2B5EF4-FFF2-40B4-BE49-F238E27FC236}">
                <a16:creationId xmlns:a16="http://schemas.microsoft.com/office/drawing/2014/main" id="{C9220B7F-097E-4211-AA37-FDB3B29C761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1507" name="Rectangle 3" descr="006 (20)">
            <a:extLst>
              <a:ext uri="{FF2B5EF4-FFF2-40B4-BE49-F238E27FC236}">
                <a16:creationId xmlns:a16="http://schemas.microsoft.com/office/drawing/2014/main" id="{7ED1C628-700A-4A6A-83D7-1A021566CA5C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2" hidden="1">
            <a:extLst>
              <a:ext uri="{FF2B5EF4-FFF2-40B4-BE49-F238E27FC236}">
                <a16:creationId xmlns:a16="http://schemas.microsoft.com/office/drawing/2014/main" id="{53045551-4112-4930-8FD1-4F9E0850B73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Rectangle 2" hidden="1">
            <a:extLst>
              <a:ext uri="{FF2B5EF4-FFF2-40B4-BE49-F238E27FC236}">
                <a16:creationId xmlns:a16="http://schemas.microsoft.com/office/drawing/2014/main" id="{5FF25401-2EFA-417C-B592-550B14BDB2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Rectangle 2" hidden="1">
            <a:extLst>
              <a:ext uri="{FF2B5EF4-FFF2-40B4-BE49-F238E27FC236}">
                <a16:creationId xmlns:a16="http://schemas.microsoft.com/office/drawing/2014/main" id="{A04BC0BE-35F3-4A9C-AC53-FF2AB18E933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24579" name="Rectangle 3" descr="006 (23)">
            <a:extLst>
              <a:ext uri="{FF2B5EF4-FFF2-40B4-BE49-F238E27FC236}">
                <a16:creationId xmlns:a16="http://schemas.microsoft.com/office/drawing/2014/main" id="{DE115A10-7536-40E9-98BF-E410A31D130B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2" hidden="1">
            <a:extLst>
              <a:ext uri="{FF2B5EF4-FFF2-40B4-BE49-F238E27FC236}">
                <a16:creationId xmlns:a16="http://schemas.microsoft.com/office/drawing/2014/main" id="{7EDED85D-BEDC-497C-BE22-3A8338ADAB2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 hidden="1">
            <a:extLst>
              <a:ext uri="{FF2B5EF4-FFF2-40B4-BE49-F238E27FC236}">
                <a16:creationId xmlns:a16="http://schemas.microsoft.com/office/drawing/2014/main" id="{21D81CC6-25B7-4B58-8451-A7C8C72840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2" hidden="1">
            <a:extLst>
              <a:ext uri="{FF2B5EF4-FFF2-40B4-BE49-F238E27FC236}">
                <a16:creationId xmlns:a16="http://schemas.microsoft.com/office/drawing/2014/main" id="{B7587469-CFCB-4611-8950-93EE1EB2914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Rectangle 2" hidden="1">
            <a:extLst>
              <a:ext uri="{FF2B5EF4-FFF2-40B4-BE49-F238E27FC236}">
                <a16:creationId xmlns:a16="http://schemas.microsoft.com/office/drawing/2014/main" id="{00F1A944-C11C-4D7C-A8C8-CF46F77C3D9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Rectangle 2" hidden="1">
            <a:extLst>
              <a:ext uri="{FF2B5EF4-FFF2-40B4-BE49-F238E27FC236}">
                <a16:creationId xmlns:a16="http://schemas.microsoft.com/office/drawing/2014/main" id="{64551D01-7920-45EF-B627-09343DEEFF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2" hidden="1">
            <a:extLst>
              <a:ext uri="{FF2B5EF4-FFF2-40B4-BE49-F238E27FC236}">
                <a16:creationId xmlns:a16="http://schemas.microsoft.com/office/drawing/2014/main" id="{B7EA61EE-6C97-466A-AEB5-575BB5CD359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Rectangle 2" hidden="1">
            <a:extLst>
              <a:ext uri="{FF2B5EF4-FFF2-40B4-BE49-F238E27FC236}">
                <a16:creationId xmlns:a16="http://schemas.microsoft.com/office/drawing/2014/main" id="{C5AB1B74-C2B9-42AE-BCAE-C6BE18D49EF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099" name="Rectangle 3" descr="006 (1)">
            <a:extLst>
              <a:ext uri="{FF2B5EF4-FFF2-40B4-BE49-F238E27FC236}">
                <a16:creationId xmlns:a16="http://schemas.microsoft.com/office/drawing/2014/main" id="{2F90A1F2-45CB-45E5-8621-841CF92B38C1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Rectangle 2" hidden="1">
            <a:extLst>
              <a:ext uri="{FF2B5EF4-FFF2-40B4-BE49-F238E27FC236}">
                <a16:creationId xmlns:a16="http://schemas.microsoft.com/office/drawing/2014/main" id="{99DCFCBC-0942-470E-A8A4-DB349DE5DCC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Rectangle 2" hidden="1">
            <a:extLst>
              <a:ext uri="{FF2B5EF4-FFF2-40B4-BE49-F238E27FC236}">
                <a16:creationId xmlns:a16="http://schemas.microsoft.com/office/drawing/2014/main" id="{0860033F-32D6-45D8-853E-B3CF3646AB0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Rectangle 2" hidden="1">
            <a:extLst>
              <a:ext uri="{FF2B5EF4-FFF2-40B4-BE49-F238E27FC236}">
                <a16:creationId xmlns:a16="http://schemas.microsoft.com/office/drawing/2014/main" id="{9C368CE9-78C8-4B5F-B54B-B21288FB2C8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3795" name="Rectangle 3" descr="006 (35)">
            <a:extLst>
              <a:ext uri="{FF2B5EF4-FFF2-40B4-BE49-F238E27FC236}">
                <a16:creationId xmlns:a16="http://schemas.microsoft.com/office/drawing/2014/main" id="{173105E0-1D00-4844-874D-A0F9C599307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Rectangle 2" hidden="1">
            <a:extLst>
              <a:ext uri="{FF2B5EF4-FFF2-40B4-BE49-F238E27FC236}">
                <a16:creationId xmlns:a16="http://schemas.microsoft.com/office/drawing/2014/main" id="{1EDDFC1F-1F47-4A53-A111-6E1E6FD2F5E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Rectangle 2" hidden="1">
            <a:extLst>
              <a:ext uri="{FF2B5EF4-FFF2-40B4-BE49-F238E27FC236}">
                <a16:creationId xmlns:a16="http://schemas.microsoft.com/office/drawing/2014/main" id="{43AEDA1D-A4F2-4C81-936D-67BDADD6FAF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5843" name="Rectangle 3" descr="006 (37)">
            <a:extLst>
              <a:ext uri="{FF2B5EF4-FFF2-40B4-BE49-F238E27FC236}">
                <a16:creationId xmlns:a16="http://schemas.microsoft.com/office/drawing/2014/main" id="{7AF9AAEC-1047-463C-A45D-A9FEDF615765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6" name="Rectangle 2" hidden="1">
            <a:extLst>
              <a:ext uri="{FF2B5EF4-FFF2-40B4-BE49-F238E27FC236}">
                <a16:creationId xmlns:a16="http://schemas.microsoft.com/office/drawing/2014/main" id="{1C1A323F-2FA1-4F5F-8118-5FE28A7D3BF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 hidden="1">
            <a:extLst>
              <a:ext uri="{FF2B5EF4-FFF2-40B4-BE49-F238E27FC236}">
                <a16:creationId xmlns:a16="http://schemas.microsoft.com/office/drawing/2014/main" id="{667F85F2-28A8-4ACD-9617-2C60F1341BC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7891" name="Rectangle 3" descr="006 (39)">
            <a:extLst>
              <a:ext uri="{FF2B5EF4-FFF2-40B4-BE49-F238E27FC236}">
                <a16:creationId xmlns:a16="http://schemas.microsoft.com/office/drawing/2014/main" id="{C2259FC6-EAE2-4E0A-BCD3-BA1D5E3F735B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Rectangle 2" hidden="1">
            <a:extLst>
              <a:ext uri="{FF2B5EF4-FFF2-40B4-BE49-F238E27FC236}">
                <a16:creationId xmlns:a16="http://schemas.microsoft.com/office/drawing/2014/main" id="{EB9241FF-7521-48BD-99A0-15D31DD1DCE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Rectangle 2" hidden="1">
            <a:extLst>
              <a:ext uri="{FF2B5EF4-FFF2-40B4-BE49-F238E27FC236}">
                <a16:creationId xmlns:a16="http://schemas.microsoft.com/office/drawing/2014/main" id="{B4DCE0D5-0CCC-4FEA-873F-5A0840154889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39939" name="Rectangle 3" descr="006 (41)">
            <a:extLst>
              <a:ext uri="{FF2B5EF4-FFF2-40B4-BE49-F238E27FC236}">
                <a16:creationId xmlns:a16="http://schemas.microsoft.com/office/drawing/2014/main" id="{61F5935C-1A32-4975-9D1E-0BCC21D87ECD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Rectangle 2" hidden="1">
            <a:extLst>
              <a:ext uri="{FF2B5EF4-FFF2-40B4-BE49-F238E27FC236}">
                <a16:creationId xmlns:a16="http://schemas.microsoft.com/office/drawing/2014/main" id="{EC8B69CD-A5E4-4D81-9A4F-310201A5DD4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0963" name="Rectangle 3" descr="006 (42)">
            <a:extLst>
              <a:ext uri="{FF2B5EF4-FFF2-40B4-BE49-F238E27FC236}">
                <a16:creationId xmlns:a16="http://schemas.microsoft.com/office/drawing/2014/main" id="{73F83E17-4F2A-43E9-AEF3-2918FD61DD11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2" name="Rectangle 2" hidden="1">
            <a:extLst>
              <a:ext uri="{FF2B5EF4-FFF2-40B4-BE49-F238E27FC236}">
                <a16:creationId xmlns:a16="http://schemas.microsoft.com/office/drawing/2014/main" id="{7A33C262-FEB3-4A50-8219-B00FF0A4448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123" name="Rectangle 3" descr="006 (2)">
            <a:extLst>
              <a:ext uri="{FF2B5EF4-FFF2-40B4-BE49-F238E27FC236}">
                <a16:creationId xmlns:a16="http://schemas.microsoft.com/office/drawing/2014/main" id="{C563DA62-947A-4FC7-8AB2-EF93FEE43079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986" name="Rectangle 2" hidden="1">
            <a:extLst>
              <a:ext uri="{FF2B5EF4-FFF2-40B4-BE49-F238E27FC236}">
                <a16:creationId xmlns:a16="http://schemas.microsoft.com/office/drawing/2014/main" id="{C88C9BDE-C44E-4BFD-8416-6BB6E4E8889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3010" name="Rectangle 2" hidden="1">
            <a:extLst>
              <a:ext uri="{FF2B5EF4-FFF2-40B4-BE49-F238E27FC236}">
                <a16:creationId xmlns:a16="http://schemas.microsoft.com/office/drawing/2014/main" id="{61B9BD12-BEF1-4529-82C2-D2B8FB7609E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3011" name="Rectangle 3" descr="006 (44)">
            <a:extLst>
              <a:ext uri="{FF2B5EF4-FFF2-40B4-BE49-F238E27FC236}">
                <a16:creationId xmlns:a16="http://schemas.microsoft.com/office/drawing/2014/main" id="{B49FFC1D-EFFF-4780-9D6F-91582BD470F1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 hidden="1">
            <a:extLst>
              <a:ext uri="{FF2B5EF4-FFF2-40B4-BE49-F238E27FC236}">
                <a16:creationId xmlns:a16="http://schemas.microsoft.com/office/drawing/2014/main" id="{E1C3EF8B-E8E6-4237-9F2D-25CFC432E9D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4035" name="Rectangle 3" descr="006 (45)">
            <a:extLst>
              <a:ext uri="{FF2B5EF4-FFF2-40B4-BE49-F238E27FC236}">
                <a16:creationId xmlns:a16="http://schemas.microsoft.com/office/drawing/2014/main" id="{DA01C0BD-A302-43A2-B01F-962ABC0B7F97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Rectangle 2" hidden="1">
            <a:extLst>
              <a:ext uri="{FF2B5EF4-FFF2-40B4-BE49-F238E27FC236}">
                <a16:creationId xmlns:a16="http://schemas.microsoft.com/office/drawing/2014/main" id="{E6249EE2-5D29-4377-83B2-E8B7053E05C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5059" name="Rectangle 3" descr="006 (46)">
            <a:extLst>
              <a:ext uri="{FF2B5EF4-FFF2-40B4-BE49-F238E27FC236}">
                <a16:creationId xmlns:a16="http://schemas.microsoft.com/office/drawing/2014/main" id="{4321F77B-3374-4050-97B8-CE8F212CAE3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2" name="Rectangle 2" hidden="1">
            <a:extLst>
              <a:ext uri="{FF2B5EF4-FFF2-40B4-BE49-F238E27FC236}">
                <a16:creationId xmlns:a16="http://schemas.microsoft.com/office/drawing/2014/main" id="{D52F3A43-693C-4B3A-BA3F-685338091FD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Rectangle 2" hidden="1">
            <a:extLst>
              <a:ext uri="{FF2B5EF4-FFF2-40B4-BE49-F238E27FC236}">
                <a16:creationId xmlns:a16="http://schemas.microsoft.com/office/drawing/2014/main" id="{E95A4158-DF03-4116-8A37-D1895868664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7107" name="Rectangle 3" descr="006 (48)">
            <a:extLst>
              <a:ext uri="{FF2B5EF4-FFF2-40B4-BE49-F238E27FC236}">
                <a16:creationId xmlns:a16="http://schemas.microsoft.com/office/drawing/2014/main" id="{2265A2C6-7315-4FF9-9C82-9B3A9329B3F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Rectangle 2" hidden="1">
            <a:extLst>
              <a:ext uri="{FF2B5EF4-FFF2-40B4-BE49-F238E27FC236}">
                <a16:creationId xmlns:a16="http://schemas.microsoft.com/office/drawing/2014/main" id="{D19BDEEC-EEBB-4600-941A-4D32F96D378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8131" name="Rectangle 3" descr="006 (49)">
            <a:extLst>
              <a:ext uri="{FF2B5EF4-FFF2-40B4-BE49-F238E27FC236}">
                <a16:creationId xmlns:a16="http://schemas.microsoft.com/office/drawing/2014/main" id="{F63AF328-D856-4E22-ACC1-389CAD32444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Rectangle 2" hidden="1">
            <a:extLst>
              <a:ext uri="{FF2B5EF4-FFF2-40B4-BE49-F238E27FC236}">
                <a16:creationId xmlns:a16="http://schemas.microsoft.com/office/drawing/2014/main" id="{D0ECFC26-7F53-4384-8E1A-64A54C6AC3FF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49155" name="Rectangle 3" descr="006 (50)">
            <a:extLst>
              <a:ext uri="{FF2B5EF4-FFF2-40B4-BE49-F238E27FC236}">
                <a16:creationId xmlns:a16="http://schemas.microsoft.com/office/drawing/2014/main" id="{D39C91E9-A092-48AC-9909-2609BC0FA202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Rectangle 2" hidden="1">
            <a:extLst>
              <a:ext uri="{FF2B5EF4-FFF2-40B4-BE49-F238E27FC236}">
                <a16:creationId xmlns:a16="http://schemas.microsoft.com/office/drawing/2014/main" id="{E7C92895-A5FC-4C0A-BCFC-DEBC279D59C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0179" name="Rectangle 3" descr="006 (51)">
            <a:extLst>
              <a:ext uri="{FF2B5EF4-FFF2-40B4-BE49-F238E27FC236}">
                <a16:creationId xmlns:a16="http://schemas.microsoft.com/office/drawing/2014/main" id="{D19ECA97-53B6-4978-90F7-8BB06E3A7FA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2" name="Rectangle 2" hidden="1">
            <a:extLst>
              <a:ext uri="{FF2B5EF4-FFF2-40B4-BE49-F238E27FC236}">
                <a16:creationId xmlns:a16="http://schemas.microsoft.com/office/drawing/2014/main" id="{90C82EE1-A6DF-47E9-B2D3-611E4A7E707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1203" name="Rectangle 3" descr="006 (52)">
            <a:extLst>
              <a:ext uri="{FF2B5EF4-FFF2-40B4-BE49-F238E27FC236}">
                <a16:creationId xmlns:a16="http://schemas.microsoft.com/office/drawing/2014/main" id="{6E951E4A-05E9-4AE1-A02C-525480673B78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6" name="Rectangle 2" hidden="1">
            <a:extLst>
              <a:ext uri="{FF2B5EF4-FFF2-40B4-BE49-F238E27FC236}">
                <a16:creationId xmlns:a16="http://schemas.microsoft.com/office/drawing/2014/main" id="{EFEC8E71-23FB-4A02-8FD3-8E8C0603FCF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6147" name="Rectangle 3" descr="006 (7)">
            <a:extLst>
              <a:ext uri="{FF2B5EF4-FFF2-40B4-BE49-F238E27FC236}">
                <a16:creationId xmlns:a16="http://schemas.microsoft.com/office/drawing/2014/main" id="{1D0D3F3C-E01A-402A-AD74-254395371346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Rectangle 2" hidden="1">
            <a:extLst>
              <a:ext uri="{FF2B5EF4-FFF2-40B4-BE49-F238E27FC236}">
                <a16:creationId xmlns:a16="http://schemas.microsoft.com/office/drawing/2014/main" id="{E8B8826C-DC18-4BAA-AFA0-DC7869D0FD8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2227" name="Rectangle 3" descr="006 (53)">
            <a:extLst>
              <a:ext uri="{FF2B5EF4-FFF2-40B4-BE49-F238E27FC236}">
                <a16:creationId xmlns:a16="http://schemas.microsoft.com/office/drawing/2014/main" id="{85BBD645-477E-4BF6-8F0B-D2744E9708E6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Rectangle 2" hidden="1">
            <a:extLst>
              <a:ext uri="{FF2B5EF4-FFF2-40B4-BE49-F238E27FC236}">
                <a16:creationId xmlns:a16="http://schemas.microsoft.com/office/drawing/2014/main" id="{F102A563-30F6-4CE5-B413-E833BE70AF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3251" name="Rectangle 3" descr="006 (54)">
            <a:extLst>
              <a:ext uri="{FF2B5EF4-FFF2-40B4-BE49-F238E27FC236}">
                <a16:creationId xmlns:a16="http://schemas.microsoft.com/office/drawing/2014/main" id="{C41C4910-A432-4C31-A014-5B2BB42F3429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4" name="Rectangle 2" hidden="1">
            <a:extLst>
              <a:ext uri="{FF2B5EF4-FFF2-40B4-BE49-F238E27FC236}">
                <a16:creationId xmlns:a16="http://schemas.microsoft.com/office/drawing/2014/main" id="{38EF1D33-1695-48EA-A98B-CCEE046AF10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4275" name="Rectangle 3" descr="006 (55)">
            <a:extLst>
              <a:ext uri="{FF2B5EF4-FFF2-40B4-BE49-F238E27FC236}">
                <a16:creationId xmlns:a16="http://schemas.microsoft.com/office/drawing/2014/main" id="{77B76EF3-B9B0-4345-AF57-6B704704B02B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 hidden="1">
            <a:extLst>
              <a:ext uri="{FF2B5EF4-FFF2-40B4-BE49-F238E27FC236}">
                <a16:creationId xmlns:a16="http://schemas.microsoft.com/office/drawing/2014/main" id="{85178568-2522-44A5-80D2-C02F7C70C8B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5299" name="Rectangle 3" descr="006 (56)">
            <a:extLst>
              <a:ext uri="{FF2B5EF4-FFF2-40B4-BE49-F238E27FC236}">
                <a16:creationId xmlns:a16="http://schemas.microsoft.com/office/drawing/2014/main" id="{A868B996-804C-4837-8B55-C19592ADBD3D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Rectangle 2" hidden="1">
            <a:extLst>
              <a:ext uri="{FF2B5EF4-FFF2-40B4-BE49-F238E27FC236}">
                <a16:creationId xmlns:a16="http://schemas.microsoft.com/office/drawing/2014/main" id="{6B22BBE3-3245-46E4-B21E-2A7FEEACC5B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Rectangle 2" hidden="1">
            <a:extLst>
              <a:ext uri="{FF2B5EF4-FFF2-40B4-BE49-F238E27FC236}">
                <a16:creationId xmlns:a16="http://schemas.microsoft.com/office/drawing/2014/main" id="{627D0D16-CEC0-445E-AD37-5A6D0313647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Rectangle 2" hidden="1">
            <a:extLst>
              <a:ext uri="{FF2B5EF4-FFF2-40B4-BE49-F238E27FC236}">
                <a16:creationId xmlns:a16="http://schemas.microsoft.com/office/drawing/2014/main" id="{169FB554-5BF0-4A54-A6BF-F5D37B531E6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8371" name="Rectangle 3" descr="006 (59)">
            <a:extLst>
              <a:ext uri="{FF2B5EF4-FFF2-40B4-BE49-F238E27FC236}">
                <a16:creationId xmlns:a16="http://schemas.microsoft.com/office/drawing/2014/main" id="{19C491AC-FD2B-48B6-8218-022B65FBF6A6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9394" name="Rectangle 2" hidden="1">
            <a:extLst>
              <a:ext uri="{FF2B5EF4-FFF2-40B4-BE49-F238E27FC236}">
                <a16:creationId xmlns:a16="http://schemas.microsoft.com/office/drawing/2014/main" id="{DA29FCB3-F4C6-4262-97CC-485C383409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59395" name="Rectangle 3" descr="006 (60)">
            <a:extLst>
              <a:ext uri="{FF2B5EF4-FFF2-40B4-BE49-F238E27FC236}">
                <a16:creationId xmlns:a16="http://schemas.microsoft.com/office/drawing/2014/main" id="{5241F2D2-FE31-452D-8113-675B4A97EA50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 hidden="1">
            <a:extLst>
              <a:ext uri="{FF2B5EF4-FFF2-40B4-BE49-F238E27FC236}">
                <a16:creationId xmlns:a16="http://schemas.microsoft.com/office/drawing/2014/main" id="{6EA377AD-C0A7-46C7-9E64-AEBFABC8A45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60419" name="Rectangle 3" descr="006 (61)">
            <a:extLst>
              <a:ext uri="{FF2B5EF4-FFF2-40B4-BE49-F238E27FC236}">
                <a16:creationId xmlns:a16="http://schemas.microsoft.com/office/drawing/2014/main" id="{B98A61DE-F348-41C2-87B0-0C92A69527F2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2" hidden="1">
            <a:extLst>
              <a:ext uri="{FF2B5EF4-FFF2-40B4-BE49-F238E27FC236}">
                <a16:creationId xmlns:a16="http://schemas.microsoft.com/office/drawing/2014/main" id="{BE69DEE9-48F7-421D-B930-A46786A6526E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61443" name="Rectangle 3" descr="006 (62)">
            <a:extLst>
              <a:ext uri="{FF2B5EF4-FFF2-40B4-BE49-F238E27FC236}">
                <a16:creationId xmlns:a16="http://schemas.microsoft.com/office/drawing/2014/main" id="{28985F30-D75C-471A-A4F6-8A5CF8ABC0B6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70" name="Rectangle 2" hidden="1">
            <a:extLst>
              <a:ext uri="{FF2B5EF4-FFF2-40B4-BE49-F238E27FC236}">
                <a16:creationId xmlns:a16="http://schemas.microsoft.com/office/drawing/2014/main" id="{28CD4DA4-7678-4321-BBCF-2B1F05BD2C1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 hidden="1">
            <a:extLst>
              <a:ext uri="{FF2B5EF4-FFF2-40B4-BE49-F238E27FC236}">
                <a16:creationId xmlns:a16="http://schemas.microsoft.com/office/drawing/2014/main" id="{4F26D4D6-AB50-4B3C-9197-88F198E399BC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62467" name="Rectangle 3" descr="006 (63)">
            <a:extLst>
              <a:ext uri="{FF2B5EF4-FFF2-40B4-BE49-F238E27FC236}">
                <a16:creationId xmlns:a16="http://schemas.microsoft.com/office/drawing/2014/main" id="{C826775E-0AB6-46BD-A0FC-D68DF3002EE6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0" name="Rectangle 2" hidden="1">
            <a:extLst>
              <a:ext uri="{FF2B5EF4-FFF2-40B4-BE49-F238E27FC236}">
                <a16:creationId xmlns:a16="http://schemas.microsoft.com/office/drawing/2014/main" id="{3A2731F8-5E40-4A73-95CF-FDE805DD920B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63491" name="Rectangle 3" descr="006 (64)">
            <a:extLst>
              <a:ext uri="{FF2B5EF4-FFF2-40B4-BE49-F238E27FC236}">
                <a16:creationId xmlns:a16="http://schemas.microsoft.com/office/drawing/2014/main" id="{DCB3EA95-82BA-4A9B-977F-9571CA99710A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Rectangle 2" hidden="1">
            <a:extLst>
              <a:ext uri="{FF2B5EF4-FFF2-40B4-BE49-F238E27FC236}">
                <a16:creationId xmlns:a16="http://schemas.microsoft.com/office/drawing/2014/main" id="{60E131E9-CCB4-40CB-B537-BC8EAB5BB532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538" name="Rectangle 2" hidden="1">
            <a:extLst>
              <a:ext uri="{FF2B5EF4-FFF2-40B4-BE49-F238E27FC236}">
                <a16:creationId xmlns:a16="http://schemas.microsoft.com/office/drawing/2014/main" id="{A6434DEB-8EF6-4930-AC03-FC9F5A85E8F4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65539" name="Rectangle 3" descr="006 (66)">
            <a:extLst>
              <a:ext uri="{FF2B5EF4-FFF2-40B4-BE49-F238E27FC236}">
                <a16:creationId xmlns:a16="http://schemas.microsoft.com/office/drawing/2014/main" id="{9A823148-9ED2-460D-90F7-16F90C2BD39C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Rectangle 2" hidden="1">
            <a:extLst>
              <a:ext uri="{FF2B5EF4-FFF2-40B4-BE49-F238E27FC236}">
                <a16:creationId xmlns:a16="http://schemas.microsoft.com/office/drawing/2014/main" id="{C6D2FD7A-D087-4E62-A2FF-CDA2A379C1A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66563" name="Rectangle 3" descr="006 (67)">
            <a:extLst>
              <a:ext uri="{FF2B5EF4-FFF2-40B4-BE49-F238E27FC236}">
                <a16:creationId xmlns:a16="http://schemas.microsoft.com/office/drawing/2014/main" id="{C1EAF7DA-57E2-4A12-9C80-7EC9A7021091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7586" name="Rectangle 2" hidden="1">
            <a:extLst>
              <a:ext uri="{FF2B5EF4-FFF2-40B4-BE49-F238E27FC236}">
                <a16:creationId xmlns:a16="http://schemas.microsoft.com/office/drawing/2014/main" id="{86B69D9B-198C-4598-A7A7-C9FA84A069A3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67587" name="Rectangle 3" descr="006 (68)">
            <a:extLst>
              <a:ext uri="{FF2B5EF4-FFF2-40B4-BE49-F238E27FC236}">
                <a16:creationId xmlns:a16="http://schemas.microsoft.com/office/drawing/2014/main" id="{CB79F13C-5493-4EE6-A7DD-4D82DCD476DE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8610" name="Rectangle 2" hidden="1">
            <a:extLst>
              <a:ext uri="{FF2B5EF4-FFF2-40B4-BE49-F238E27FC236}">
                <a16:creationId xmlns:a16="http://schemas.microsoft.com/office/drawing/2014/main" id="{6F5F09CA-959C-44B0-9196-1D5B1DD0E86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68611" name="Rectangle 3" descr="006 (69)">
            <a:extLst>
              <a:ext uri="{FF2B5EF4-FFF2-40B4-BE49-F238E27FC236}">
                <a16:creationId xmlns:a16="http://schemas.microsoft.com/office/drawing/2014/main" id="{ADE60DC1-02EE-46C3-83C1-5C62560AB853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Rectangle 2" hidden="1">
            <a:extLst>
              <a:ext uri="{FF2B5EF4-FFF2-40B4-BE49-F238E27FC236}">
                <a16:creationId xmlns:a16="http://schemas.microsoft.com/office/drawing/2014/main" id="{39B6CCB5-0E97-4CC4-BA93-74D47700EF26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69635" name="Rectangle 3" descr="006 (70)">
            <a:extLst>
              <a:ext uri="{FF2B5EF4-FFF2-40B4-BE49-F238E27FC236}">
                <a16:creationId xmlns:a16="http://schemas.microsoft.com/office/drawing/2014/main" id="{ABA2D680-E31C-4A8E-9053-7980C6FE847D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Title 1">
            <a:extLst>
              <a:ext uri="{FF2B5EF4-FFF2-40B4-BE49-F238E27FC236}">
                <a16:creationId xmlns:a16="http://schemas.microsoft.com/office/drawing/2014/main" id="{899624DB-3796-4CD2-8DBB-19411DFEA06B}"/>
              </a:ext>
            </a:extLst>
          </p:cNvPr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70659" name="Subtitle 2">
            <a:extLst>
              <a:ext uri="{FF2B5EF4-FFF2-40B4-BE49-F238E27FC236}">
                <a16:creationId xmlns:a16="http://schemas.microsoft.com/office/drawing/2014/main" id="{D53E653B-ACF0-4EC6-92D2-1EDA6E86AA06}"/>
              </a:ext>
            </a:extLst>
          </p:cNvPr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pic>
        <p:nvPicPr>
          <p:cNvPr id="70660" name="Picture 3">
            <a:extLst>
              <a:ext uri="{FF2B5EF4-FFF2-40B4-BE49-F238E27FC236}">
                <a16:creationId xmlns:a16="http://schemas.microsoft.com/office/drawing/2014/main" id="{50175C76-3F48-43A9-970B-9D28C790187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88" y="0"/>
            <a:ext cx="9140825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194" name="Rectangle 2" hidden="1">
            <a:extLst>
              <a:ext uri="{FF2B5EF4-FFF2-40B4-BE49-F238E27FC236}">
                <a16:creationId xmlns:a16="http://schemas.microsoft.com/office/drawing/2014/main" id="{216A9A82-8BD0-4E1D-97CB-B145A5E00A08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  <p:sp>
        <p:nvSpPr>
          <p:cNvPr id="8195" name="Rectangle 3" descr="006 (9)">
            <a:extLst>
              <a:ext uri="{FF2B5EF4-FFF2-40B4-BE49-F238E27FC236}">
                <a16:creationId xmlns:a16="http://schemas.microsoft.com/office/drawing/2014/main" id="{CA4A3CF4-F00E-49FB-A4A4-18B0701F1B22}"/>
              </a:ext>
            </a:extLst>
          </p:cNvPr>
          <p:cNvSpPr>
            <a:spLocks noGrp="1" noChangeAspect="1" noChangeArrowheads="1"/>
          </p:cNvSpPr>
          <p:nvPr isPhoto="1"/>
        </p:nvSpPr>
        <p:spPr bwMode="auto">
          <a:xfrm>
            <a:off x="0" y="0"/>
            <a:ext cx="9142413" cy="6858000"/>
          </a:xfrm>
          <a:prstGeom prst="rect">
            <a:avLst/>
          </a:prstGeom>
          <a:blipFill dpi="0" rotWithShape="1">
            <a:blip r:embed="rId2"/>
            <a:srcRect/>
            <a:stretch>
              <a:fillRect/>
            </a:stretch>
          </a:blip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/>
          <a:lstStyle>
            <a:lvl1pPr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panose="020B0604020202020204" pitchFamily="34" charset="0"/>
                <a:ea typeface="MS PGothic" panose="020B0600070205080204" pitchFamily="34" charset="-128"/>
              </a:defRPr>
            </a:lvl9pPr>
          </a:lstStyle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218" name="Rectangle 2" hidden="1">
            <a:extLst>
              <a:ext uri="{FF2B5EF4-FFF2-40B4-BE49-F238E27FC236}">
                <a16:creationId xmlns:a16="http://schemas.microsoft.com/office/drawing/2014/main" id="{8817412D-67A3-41A5-A8D7-0FE31D83F390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2" hidden="1">
            <a:extLst>
              <a:ext uri="{FF2B5EF4-FFF2-40B4-BE49-F238E27FC236}">
                <a16:creationId xmlns:a16="http://schemas.microsoft.com/office/drawing/2014/main" id="{0EC841CB-5E35-4B46-AE43-23DF9A47AF17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pPr eaLnBrk="1" hangingPunct="1"/>
            <a:endParaRPr lang="en-US" altLang="pt-BR"/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Design padrão">
  <a:themeElements>
    <a:clrScheme name="Design padrão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sign padrão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Design padrão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sign padrão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sign padrão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497</TotalTime>
  <Words>0</Words>
  <Application>Microsoft Office PowerPoint</Application>
  <PresentationFormat>Apresentação na tela (4:3)</PresentationFormat>
  <Paragraphs>0</Paragraphs>
  <Slides>68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3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68</vt:i4>
      </vt:variant>
    </vt:vector>
  </HeadingPairs>
  <TitlesOfParts>
    <vt:vector size="72" baseType="lpstr">
      <vt:lpstr>Arial</vt:lpstr>
      <vt:lpstr>MS PGothic</vt:lpstr>
      <vt:lpstr>Calibri</vt:lpstr>
      <vt:lpstr>Design padrão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Company>NOVO TEMPO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subject>DESVENDANDO AS PROFECIAS</dc:subject>
  <dc:creator>4TONS - Pr. Marcelo Augusto de Carvalho; marcelo.argenton</dc:creator>
  <cp:keywords>www.4tons.com.br</cp:keywords>
  <dc:description>COMÉRCIO PROIBIDO. USO PESSOAL</dc:description>
  <cp:lastModifiedBy>UCB - Marcelo Augusto de Carvalho</cp:lastModifiedBy>
  <cp:revision>20</cp:revision>
  <dcterms:created xsi:type="dcterms:W3CDTF">2009-09-03T19:56:44Z</dcterms:created>
  <dcterms:modified xsi:type="dcterms:W3CDTF">2021-01-07T08:02:15Z</dcterms:modified>
  <cp:category>EVANGELISMO 2011</cp:category>
</cp:coreProperties>
</file>