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310" r:id="rId2"/>
    <p:sldId id="311" r:id="rId3"/>
    <p:sldId id="312" r:id="rId4"/>
    <p:sldId id="313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7" r:id="rId17"/>
    <p:sldId id="328" r:id="rId18"/>
    <p:sldId id="329" r:id="rId19"/>
    <p:sldId id="330" r:id="rId20"/>
    <p:sldId id="332" r:id="rId21"/>
    <p:sldId id="334" r:id="rId22"/>
    <p:sldId id="335" r:id="rId23"/>
    <p:sldId id="337" r:id="rId24"/>
    <p:sldId id="339" r:id="rId25"/>
    <p:sldId id="340" r:id="rId26"/>
    <p:sldId id="342" r:id="rId27"/>
    <p:sldId id="343" r:id="rId28"/>
    <p:sldId id="344" r:id="rId29"/>
    <p:sldId id="345" r:id="rId30"/>
    <p:sldId id="347" r:id="rId31"/>
    <p:sldId id="348" r:id="rId32"/>
    <p:sldId id="349" r:id="rId33"/>
    <p:sldId id="351" r:id="rId34"/>
    <p:sldId id="352" r:id="rId35"/>
    <p:sldId id="353" r:id="rId36"/>
    <p:sldId id="354" r:id="rId37"/>
    <p:sldId id="356" r:id="rId38"/>
    <p:sldId id="358" r:id="rId39"/>
    <p:sldId id="359" r:id="rId40"/>
    <p:sldId id="361" r:id="rId41"/>
    <p:sldId id="362" r:id="rId42"/>
    <p:sldId id="364" r:id="rId43"/>
    <p:sldId id="365" r:id="rId44"/>
    <p:sldId id="367" r:id="rId45"/>
    <p:sldId id="368" r:id="rId46"/>
    <p:sldId id="369" r:id="rId47"/>
    <p:sldId id="370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1" r:id="rId57"/>
    <p:sldId id="382" r:id="rId58"/>
    <p:sldId id="383" r:id="rId59"/>
    <p:sldId id="384" r:id="rId60"/>
    <p:sldId id="385" r:id="rId61"/>
    <p:sldId id="386" r:id="rId62"/>
    <p:sldId id="387" r:id="rId63"/>
    <p:sldId id="388" r:id="rId64"/>
    <p:sldId id="389" r:id="rId65"/>
    <p:sldId id="390" r:id="rId66"/>
    <p:sldId id="391" r:id="rId67"/>
    <p:sldId id="392" r:id="rId68"/>
  </p:sldIdLst>
  <p:sldSz cx="9144000" cy="6858000" type="screen4x3"/>
  <p:notesSz cx="6858000" cy="968692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7" autoAdjust="0"/>
    <p:restoredTop sz="94660"/>
  </p:normalViewPr>
  <p:slideViewPr>
    <p:cSldViewPr>
      <p:cViewPr varScale="1">
        <p:scale>
          <a:sx n="62" d="100"/>
          <a:sy n="62" d="100"/>
        </p:scale>
        <p:origin x="139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D542419C-16D3-404A-AEE8-5CD715BE3E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9D13075-E01B-4767-A9C7-466BDB9B1B2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EB7182C-32DE-4C67-8D26-A2784450FEBC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C99ABA0E-323F-4639-B6D5-CBBB0ED81E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8063" y="727075"/>
            <a:ext cx="4841875" cy="363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3474C9A3-1841-4FD9-B257-CFFD8A968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600575"/>
            <a:ext cx="5486400" cy="43592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79DF9B-8BB7-4ECD-B1BF-FCC8B79D0D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0115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E57D5F5-B3C1-4891-93D6-A8DC662DF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201150"/>
            <a:ext cx="2971800" cy="4841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F919FA-532B-4507-9C0C-0D29891B5DB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>
            <a:extLst>
              <a:ext uri="{FF2B5EF4-FFF2-40B4-BE49-F238E27FC236}">
                <a16:creationId xmlns:a16="http://schemas.microsoft.com/office/drawing/2014/main" id="{B7ECD00C-A0A0-4447-906A-FD86929801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>
            <a:extLst>
              <a:ext uri="{FF2B5EF4-FFF2-40B4-BE49-F238E27FC236}">
                <a16:creationId xmlns:a16="http://schemas.microsoft.com/office/drawing/2014/main" id="{708DCC21-9E55-41C2-80C6-5B772CE5FF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49156" name="Espaço Reservado para Número de Slide 3">
            <a:extLst>
              <a:ext uri="{FF2B5EF4-FFF2-40B4-BE49-F238E27FC236}">
                <a16:creationId xmlns:a16="http://schemas.microsoft.com/office/drawing/2014/main" id="{9BA01DE6-5680-453A-A89F-9CA7AE0F7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63547E7-136B-40BA-B95B-FBB7A5F6F0E8}" type="slidenum">
              <a:rPr lang="pt-BR" altLang="pt-BR"/>
              <a:pPr eaLnBrk="1" hangingPunct="1"/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>
            <a:extLst>
              <a:ext uri="{FF2B5EF4-FFF2-40B4-BE49-F238E27FC236}">
                <a16:creationId xmlns:a16="http://schemas.microsoft.com/office/drawing/2014/main" id="{684EE012-A094-40C8-A88F-78EBB8230E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>
            <a:extLst>
              <a:ext uri="{FF2B5EF4-FFF2-40B4-BE49-F238E27FC236}">
                <a16:creationId xmlns:a16="http://schemas.microsoft.com/office/drawing/2014/main" id="{3D5C00AC-3908-42AF-B1DE-238EA571E5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8372" name="Espaço Reservado para Número de Slide 3">
            <a:extLst>
              <a:ext uri="{FF2B5EF4-FFF2-40B4-BE49-F238E27FC236}">
                <a16:creationId xmlns:a16="http://schemas.microsoft.com/office/drawing/2014/main" id="{0EB7197C-A01C-4BFD-AA9E-69792B130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966FF3A-0244-4976-A9EB-6F97A1DD005E}" type="slidenum">
              <a:rPr lang="pt-BR" altLang="pt-BR"/>
              <a:pPr eaLnBrk="1" hangingPunct="1"/>
              <a:t>10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>
            <a:extLst>
              <a:ext uri="{FF2B5EF4-FFF2-40B4-BE49-F238E27FC236}">
                <a16:creationId xmlns:a16="http://schemas.microsoft.com/office/drawing/2014/main" id="{3C91CFD5-8FFD-4E80-BD0D-4F3978BFD5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>
            <a:extLst>
              <a:ext uri="{FF2B5EF4-FFF2-40B4-BE49-F238E27FC236}">
                <a16:creationId xmlns:a16="http://schemas.microsoft.com/office/drawing/2014/main" id="{B159F0E8-41FC-42F6-9E1E-C2255C95BD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9396" name="Espaço Reservado para Número de Slide 3">
            <a:extLst>
              <a:ext uri="{FF2B5EF4-FFF2-40B4-BE49-F238E27FC236}">
                <a16:creationId xmlns:a16="http://schemas.microsoft.com/office/drawing/2014/main" id="{598487B0-7BDE-484A-98B3-EB8DE8F92E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92CCB42-1564-438E-A39A-3E459BC6A1C7}" type="slidenum">
              <a:rPr lang="pt-BR" altLang="pt-BR"/>
              <a:pPr eaLnBrk="1" hangingPunct="1"/>
              <a:t>11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>
            <a:extLst>
              <a:ext uri="{FF2B5EF4-FFF2-40B4-BE49-F238E27FC236}">
                <a16:creationId xmlns:a16="http://schemas.microsoft.com/office/drawing/2014/main" id="{97E0929A-6392-4DAB-A76F-A6968E4CB1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>
            <a:extLst>
              <a:ext uri="{FF2B5EF4-FFF2-40B4-BE49-F238E27FC236}">
                <a16:creationId xmlns:a16="http://schemas.microsoft.com/office/drawing/2014/main" id="{E29A5AE0-73DD-433C-A4B8-A294A1DE41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60420" name="Espaço Reservado para Número de Slide 3">
            <a:extLst>
              <a:ext uri="{FF2B5EF4-FFF2-40B4-BE49-F238E27FC236}">
                <a16:creationId xmlns:a16="http://schemas.microsoft.com/office/drawing/2014/main" id="{F16BD29E-D75A-4815-9939-781CFF1A2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3994DCB-ABD2-4286-AAA3-919D6F06744C}" type="slidenum">
              <a:rPr lang="pt-BR" altLang="pt-BR"/>
              <a:pPr eaLnBrk="1" hangingPunct="1"/>
              <a:t>12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>
            <a:extLst>
              <a:ext uri="{FF2B5EF4-FFF2-40B4-BE49-F238E27FC236}">
                <a16:creationId xmlns:a16="http://schemas.microsoft.com/office/drawing/2014/main" id="{479EB460-01E8-415F-990F-41BACF9F63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>
            <a:extLst>
              <a:ext uri="{FF2B5EF4-FFF2-40B4-BE49-F238E27FC236}">
                <a16:creationId xmlns:a16="http://schemas.microsoft.com/office/drawing/2014/main" id="{189A6386-5832-4F26-8A5E-D9D04E0164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61444" name="Espaço Reservado para Número de Slide 3">
            <a:extLst>
              <a:ext uri="{FF2B5EF4-FFF2-40B4-BE49-F238E27FC236}">
                <a16:creationId xmlns:a16="http://schemas.microsoft.com/office/drawing/2014/main" id="{41228C39-56C5-403E-A926-1039F55A6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4B5AABB-D3CC-42BC-BA76-5552F4EDE7B5}" type="slidenum">
              <a:rPr lang="pt-BR" altLang="pt-BR"/>
              <a:pPr eaLnBrk="1" hangingPunct="1"/>
              <a:t>13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>
            <a:extLst>
              <a:ext uri="{FF2B5EF4-FFF2-40B4-BE49-F238E27FC236}">
                <a16:creationId xmlns:a16="http://schemas.microsoft.com/office/drawing/2014/main" id="{EEB6DF82-B2DC-472A-ACDF-02C4A08DC9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>
            <a:extLst>
              <a:ext uri="{FF2B5EF4-FFF2-40B4-BE49-F238E27FC236}">
                <a16:creationId xmlns:a16="http://schemas.microsoft.com/office/drawing/2014/main" id="{185694BA-464D-4511-AF45-EA5B4A2749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62468" name="Espaço Reservado para Número de Slide 3">
            <a:extLst>
              <a:ext uri="{FF2B5EF4-FFF2-40B4-BE49-F238E27FC236}">
                <a16:creationId xmlns:a16="http://schemas.microsoft.com/office/drawing/2014/main" id="{F5477F72-7823-4A1E-A96F-DE4F78A7F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1D5A98F-4722-487C-8C33-DC08470C3024}" type="slidenum">
              <a:rPr lang="pt-BR" altLang="pt-BR"/>
              <a:pPr eaLnBrk="1" hangingPunct="1"/>
              <a:t>14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>
            <a:extLst>
              <a:ext uri="{FF2B5EF4-FFF2-40B4-BE49-F238E27FC236}">
                <a16:creationId xmlns:a16="http://schemas.microsoft.com/office/drawing/2014/main" id="{58FC5B4B-556F-484C-AF8E-8DBC9639BE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>
            <a:extLst>
              <a:ext uri="{FF2B5EF4-FFF2-40B4-BE49-F238E27FC236}">
                <a16:creationId xmlns:a16="http://schemas.microsoft.com/office/drawing/2014/main" id="{48250AD9-CB1C-489F-B983-6CB6DDBE4D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63492" name="Espaço Reservado para Número de Slide 3">
            <a:extLst>
              <a:ext uri="{FF2B5EF4-FFF2-40B4-BE49-F238E27FC236}">
                <a16:creationId xmlns:a16="http://schemas.microsoft.com/office/drawing/2014/main" id="{0073F41B-1AC3-401C-A14F-26A2782E8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4096DFE-0D21-48DC-8E78-3CCCAF8CF4FB}" type="slidenum">
              <a:rPr lang="pt-BR" altLang="pt-BR"/>
              <a:pPr eaLnBrk="1" hangingPunct="1"/>
              <a:t>15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>
            <a:extLst>
              <a:ext uri="{FF2B5EF4-FFF2-40B4-BE49-F238E27FC236}">
                <a16:creationId xmlns:a16="http://schemas.microsoft.com/office/drawing/2014/main" id="{84384EFD-CF4A-4F17-86B0-B529EA4C33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>
            <a:extLst>
              <a:ext uri="{FF2B5EF4-FFF2-40B4-BE49-F238E27FC236}">
                <a16:creationId xmlns:a16="http://schemas.microsoft.com/office/drawing/2014/main" id="{10DAF916-8444-43BC-8F02-5F176E469D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64516" name="Espaço Reservado para Número de Slide 3">
            <a:extLst>
              <a:ext uri="{FF2B5EF4-FFF2-40B4-BE49-F238E27FC236}">
                <a16:creationId xmlns:a16="http://schemas.microsoft.com/office/drawing/2014/main" id="{106AF6FC-010F-4A5A-9C1F-1CE00DDE4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69240F7-3BF9-4CA6-95B2-D34907CFDC6B}" type="slidenum">
              <a:rPr lang="pt-BR" altLang="pt-BR"/>
              <a:pPr eaLnBrk="1" hangingPunct="1"/>
              <a:t>16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>
            <a:extLst>
              <a:ext uri="{FF2B5EF4-FFF2-40B4-BE49-F238E27FC236}">
                <a16:creationId xmlns:a16="http://schemas.microsoft.com/office/drawing/2014/main" id="{F07DEB7F-2866-432D-9785-2FB152A31A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ço Reservado para Anotações 2">
            <a:extLst>
              <a:ext uri="{FF2B5EF4-FFF2-40B4-BE49-F238E27FC236}">
                <a16:creationId xmlns:a16="http://schemas.microsoft.com/office/drawing/2014/main" id="{4F2CA317-F428-48ED-ADAD-1B8CDFF49B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65540" name="Espaço Reservado para Número de Slide 3">
            <a:extLst>
              <a:ext uri="{FF2B5EF4-FFF2-40B4-BE49-F238E27FC236}">
                <a16:creationId xmlns:a16="http://schemas.microsoft.com/office/drawing/2014/main" id="{90310B72-D59A-4159-A322-63CEAD75B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95BE522-7B65-4288-AF1D-D9CDC1D63A56}" type="slidenum">
              <a:rPr lang="pt-BR" altLang="pt-BR"/>
              <a:pPr eaLnBrk="1" hangingPunct="1"/>
              <a:t>17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>
            <a:extLst>
              <a:ext uri="{FF2B5EF4-FFF2-40B4-BE49-F238E27FC236}">
                <a16:creationId xmlns:a16="http://schemas.microsoft.com/office/drawing/2014/main" id="{F8F269DE-6393-4D39-B06E-49ADD5B4DA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>
            <a:extLst>
              <a:ext uri="{FF2B5EF4-FFF2-40B4-BE49-F238E27FC236}">
                <a16:creationId xmlns:a16="http://schemas.microsoft.com/office/drawing/2014/main" id="{135D88C1-E562-4829-8C8B-5901B0A008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66564" name="Espaço Reservado para Número de Slide 3">
            <a:extLst>
              <a:ext uri="{FF2B5EF4-FFF2-40B4-BE49-F238E27FC236}">
                <a16:creationId xmlns:a16="http://schemas.microsoft.com/office/drawing/2014/main" id="{4A957998-8248-49C6-ACCD-D8B815200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81FE3FF-E24F-435F-A881-2E207D04E97C}" type="slidenum">
              <a:rPr lang="pt-BR" altLang="pt-BR"/>
              <a:pPr eaLnBrk="1" hangingPunct="1"/>
              <a:t>18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>
            <a:extLst>
              <a:ext uri="{FF2B5EF4-FFF2-40B4-BE49-F238E27FC236}">
                <a16:creationId xmlns:a16="http://schemas.microsoft.com/office/drawing/2014/main" id="{5641558A-C719-42E2-B428-8E85E4FA82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ço Reservado para Anotações 2">
            <a:extLst>
              <a:ext uri="{FF2B5EF4-FFF2-40B4-BE49-F238E27FC236}">
                <a16:creationId xmlns:a16="http://schemas.microsoft.com/office/drawing/2014/main" id="{4C4E5BD0-0D91-4751-B327-D8B3D82D16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67588" name="Espaço Reservado para Número de Slide 3">
            <a:extLst>
              <a:ext uri="{FF2B5EF4-FFF2-40B4-BE49-F238E27FC236}">
                <a16:creationId xmlns:a16="http://schemas.microsoft.com/office/drawing/2014/main" id="{89B4ACEB-B665-4FB1-B2A2-3F548ACAB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3AAB88D-AD13-41D4-BF63-C93D88086F68}" type="slidenum">
              <a:rPr lang="pt-BR" altLang="pt-BR"/>
              <a:pPr eaLnBrk="1" hangingPunct="1"/>
              <a:t>19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>
            <a:extLst>
              <a:ext uri="{FF2B5EF4-FFF2-40B4-BE49-F238E27FC236}">
                <a16:creationId xmlns:a16="http://schemas.microsoft.com/office/drawing/2014/main" id="{749BA50D-57BC-4720-A2AF-C2A4BB4D85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>
            <a:extLst>
              <a:ext uri="{FF2B5EF4-FFF2-40B4-BE49-F238E27FC236}">
                <a16:creationId xmlns:a16="http://schemas.microsoft.com/office/drawing/2014/main" id="{5ECCB6C1-62B0-4F7C-B04D-2329B75437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0180" name="Espaço Reservado para Número de Slide 3">
            <a:extLst>
              <a:ext uri="{FF2B5EF4-FFF2-40B4-BE49-F238E27FC236}">
                <a16:creationId xmlns:a16="http://schemas.microsoft.com/office/drawing/2014/main" id="{B7EDCBD1-B6C2-42B2-A242-027EF57EB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95E1B8D-1167-47E1-9289-F3A49FFCD181}" type="slidenum">
              <a:rPr lang="pt-BR" altLang="pt-BR"/>
              <a:pPr eaLnBrk="1" hangingPunct="1"/>
              <a:t>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>
            <a:extLst>
              <a:ext uri="{FF2B5EF4-FFF2-40B4-BE49-F238E27FC236}">
                <a16:creationId xmlns:a16="http://schemas.microsoft.com/office/drawing/2014/main" id="{34271CA4-26C2-4062-9C73-E2BEA6587F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>
            <a:extLst>
              <a:ext uri="{FF2B5EF4-FFF2-40B4-BE49-F238E27FC236}">
                <a16:creationId xmlns:a16="http://schemas.microsoft.com/office/drawing/2014/main" id="{2AF815A2-FA7E-455B-B1F1-897C3C0765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68612" name="Espaço Reservado para Número de Slide 3">
            <a:extLst>
              <a:ext uri="{FF2B5EF4-FFF2-40B4-BE49-F238E27FC236}">
                <a16:creationId xmlns:a16="http://schemas.microsoft.com/office/drawing/2014/main" id="{4212C473-474B-45D7-9322-3B5E490F3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3E02D48-63FC-4286-989E-53C1E9CEDD53}" type="slidenum">
              <a:rPr lang="pt-BR" altLang="pt-BR"/>
              <a:pPr eaLnBrk="1" hangingPunct="1"/>
              <a:t>20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>
            <a:extLst>
              <a:ext uri="{FF2B5EF4-FFF2-40B4-BE49-F238E27FC236}">
                <a16:creationId xmlns:a16="http://schemas.microsoft.com/office/drawing/2014/main" id="{CBBC39FA-4A16-4DCC-A162-BCE4448420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>
            <a:extLst>
              <a:ext uri="{FF2B5EF4-FFF2-40B4-BE49-F238E27FC236}">
                <a16:creationId xmlns:a16="http://schemas.microsoft.com/office/drawing/2014/main" id="{E129B263-A7F3-49CE-9E8D-A3E028284F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69636" name="Espaço Reservado para Número de Slide 3">
            <a:extLst>
              <a:ext uri="{FF2B5EF4-FFF2-40B4-BE49-F238E27FC236}">
                <a16:creationId xmlns:a16="http://schemas.microsoft.com/office/drawing/2014/main" id="{19BDB4E8-6476-476B-A591-F077D7D65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94ACF89-EA42-4224-BFDC-C1B1DE0734CA}" type="slidenum">
              <a:rPr lang="pt-BR" altLang="pt-BR"/>
              <a:pPr eaLnBrk="1" hangingPunct="1"/>
              <a:t>21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>
            <a:extLst>
              <a:ext uri="{FF2B5EF4-FFF2-40B4-BE49-F238E27FC236}">
                <a16:creationId xmlns:a16="http://schemas.microsoft.com/office/drawing/2014/main" id="{86AB0911-AC59-458B-AD1F-CB98A12D4D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>
            <a:extLst>
              <a:ext uri="{FF2B5EF4-FFF2-40B4-BE49-F238E27FC236}">
                <a16:creationId xmlns:a16="http://schemas.microsoft.com/office/drawing/2014/main" id="{22CC2BFE-8DC9-4C0B-99EA-2DDDE607E7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70660" name="Espaço Reservado para Número de Slide 3">
            <a:extLst>
              <a:ext uri="{FF2B5EF4-FFF2-40B4-BE49-F238E27FC236}">
                <a16:creationId xmlns:a16="http://schemas.microsoft.com/office/drawing/2014/main" id="{DC2DBA4E-EB76-453B-A8DB-892698A47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01A21AC-94E0-4DEC-96B7-E11848F5B6FE}" type="slidenum">
              <a:rPr lang="pt-BR" altLang="pt-BR"/>
              <a:pPr eaLnBrk="1" hangingPunct="1"/>
              <a:t>22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>
            <a:extLst>
              <a:ext uri="{FF2B5EF4-FFF2-40B4-BE49-F238E27FC236}">
                <a16:creationId xmlns:a16="http://schemas.microsoft.com/office/drawing/2014/main" id="{65B7A35A-95A9-4E46-B33F-778D047DEB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ço Reservado para Anotações 2">
            <a:extLst>
              <a:ext uri="{FF2B5EF4-FFF2-40B4-BE49-F238E27FC236}">
                <a16:creationId xmlns:a16="http://schemas.microsoft.com/office/drawing/2014/main" id="{4AE071E5-7D46-4AEB-B1D3-DF4E502C4D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71684" name="Espaço Reservado para Número de Slide 3">
            <a:extLst>
              <a:ext uri="{FF2B5EF4-FFF2-40B4-BE49-F238E27FC236}">
                <a16:creationId xmlns:a16="http://schemas.microsoft.com/office/drawing/2014/main" id="{F1379668-345C-470E-BF6E-A812C25C4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B60A1EC-A5AA-4B58-982C-6B237856BCF9}" type="slidenum">
              <a:rPr lang="pt-BR" altLang="pt-BR"/>
              <a:pPr eaLnBrk="1" hangingPunct="1"/>
              <a:t>23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>
            <a:extLst>
              <a:ext uri="{FF2B5EF4-FFF2-40B4-BE49-F238E27FC236}">
                <a16:creationId xmlns:a16="http://schemas.microsoft.com/office/drawing/2014/main" id="{C3405A0D-0B98-4664-A935-ED0E06599F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>
            <a:extLst>
              <a:ext uri="{FF2B5EF4-FFF2-40B4-BE49-F238E27FC236}">
                <a16:creationId xmlns:a16="http://schemas.microsoft.com/office/drawing/2014/main" id="{58ED9389-4814-4959-93D7-445DDBA0D5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72708" name="Espaço Reservado para Número de Slide 3">
            <a:extLst>
              <a:ext uri="{FF2B5EF4-FFF2-40B4-BE49-F238E27FC236}">
                <a16:creationId xmlns:a16="http://schemas.microsoft.com/office/drawing/2014/main" id="{C7F4D410-F745-47AB-9EEC-98A1D0C17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FF74125-B58E-4880-8038-E6ABAA3FE1A9}" type="slidenum">
              <a:rPr lang="pt-BR" altLang="pt-BR"/>
              <a:pPr eaLnBrk="1" hangingPunct="1"/>
              <a:t>24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>
            <a:extLst>
              <a:ext uri="{FF2B5EF4-FFF2-40B4-BE49-F238E27FC236}">
                <a16:creationId xmlns:a16="http://schemas.microsoft.com/office/drawing/2014/main" id="{FF9FD5C4-2BD5-43D2-A27C-59E2B9FDF2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Espaço Reservado para Anotações 2">
            <a:extLst>
              <a:ext uri="{FF2B5EF4-FFF2-40B4-BE49-F238E27FC236}">
                <a16:creationId xmlns:a16="http://schemas.microsoft.com/office/drawing/2014/main" id="{A3649D7E-4E81-40A9-A47A-883C078498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73732" name="Espaço Reservado para Número de Slide 3">
            <a:extLst>
              <a:ext uri="{FF2B5EF4-FFF2-40B4-BE49-F238E27FC236}">
                <a16:creationId xmlns:a16="http://schemas.microsoft.com/office/drawing/2014/main" id="{C2E89D55-6BA7-43EA-B0A6-A2A2CF00BD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515C07F-23B7-424D-BE3C-027E969F5E9D}" type="slidenum">
              <a:rPr lang="pt-BR" altLang="pt-BR"/>
              <a:pPr eaLnBrk="1" hangingPunct="1"/>
              <a:t>25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>
            <a:extLst>
              <a:ext uri="{FF2B5EF4-FFF2-40B4-BE49-F238E27FC236}">
                <a16:creationId xmlns:a16="http://schemas.microsoft.com/office/drawing/2014/main" id="{D06DA7A4-5F0A-4A37-98E5-72F704BA00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>
            <a:extLst>
              <a:ext uri="{FF2B5EF4-FFF2-40B4-BE49-F238E27FC236}">
                <a16:creationId xmlns:a16="http://schemas.microsoft.com/office/drawing/2014/main" id="{0482B994-8037-4B5E-AD17-D70C72D776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74756" name="Espaço Reservado para Número de Slide 3">
            <a:extLst>
              <a:ext uri="{FF2B5EF4-FFF2-40B4-BE49-F238E27FC236}">
                <a16:creationId xmlns:a16="http://schemas.microsoft.com/office/drawing/2014/main" id="{1B37C1C9-2BDF-4AFC-AAA0-B5BB807C1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4F4E98E-BB23-4F9E-AD0C-51482D12C95C}" type="slidenum">
              <a:rPr lang="pt-BR" altLang="pt-BR"/>
              <a:pPr eaLnBrk="1" hangingPunct="1"/>
              <a:t>26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>
            <a:extLst>
              <a:ext uri="{FF2B5EF4-FFF2-40B4-BE49-F238E27FC236}">
                <a16:creationId xmlns:a16="http://schemas.microsoft.com/office/drawing/2014/main" id="{45918FFE-791C-4B0C-92C5-6928CF7F75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Espaço Reservado para Anotações 2">
            <a:extLst>
              <a:ext uri="{FF2B5EF4-FFF2-40B4-BE49-F238E27FC236}">
                <a16:creationId xmlns:a16="http://schemas.microsoft.com/office/drawing/2014/main" id="{DE90CB1A-A6E5-411E-8824-7182B4AE1C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75780" name="Espaço Reservado para Número de Slide 3">
            <a:extLst>
              <a:ext uri="{FF2B5EF4-FFF2-40B4-BE49-F238E27FC236}">
                <a16:creationId xmlns:a16="http://schemas.microsoft.com/office/drawing/2014/main" id="{3421CD42-245D-4F5C-94D8-B17BBDFEA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2B08D60-BA23-4C67-8996-518EF3C2C0C1}" type="slidenum">
              <a:rPr lang="pt-BR" altLang="pt-BR"/>
              <a:pPr eaLnBrk="1" hangingPunct="1"/>
              <a:t>27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>
            <a:extLst>
              <a:ext uri="{FF2B5EF4-FFF2-40B4-BE49-F238E27FC236}">
                <a16:creationId xmlns:a16="http://schemas.microsoft.com/office/drawing/2014/main" id="{9BC9B182-78CF-4F02-9EEA-DCBE51324E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>
            <a:extLst>
              <a:ext uri="{FF2B5EF4-FFF2-40B4-BE49-F238E27FC236}">
                <a16:creationId xmlns:a16="http://schemas.microsoft.com/office/drawing/2014/main" id="{02FFB431-044D-430D-96D6-8981377A35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76804" name="Espaço Reservado para Número de Slide 3">
            <a:extLst>
              <a:ext uri="{FF2B5EF4-FFF2-40B4-BE49-F238E27FC236}">
                <a16:creationId xmlns:a16="http://schemas.microsoft.com/office/drawing/2014/main" id="{11306E2D-B0AC-423A-97B3-591A4C1730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E74F336-2C5A-43ED-BC3C-B4D8171CFDA9}" type="slidenum">
              <a:rPr lang="pt-BR" altLang="pt-BR"/>
              <a:pPr eaLnBrk="1" hangingPunct="1"/>
              <a:t>28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>
            <a:extLst>
              <a:ext uri="{FF2B5EF4-FFF2-40B4-BE49-F238E27FC236}">
                <a16:creationId xmlns:a16="http://schemas.microsoft.com/office/drawing/2014/main" id="{6CD6C287-0AD3-4B99-A481-4361CC6B9C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ço Reservado para Anotações 2">
            <a:extLst>
              <a:ext uri="{FF2B5EF4-FFF2-40B4-BE49-F238E27FC236}">
                <a16:creationId xmlns:a16="http://schemas.microsoft.com/office/drawing/2014/main" id="{86B61DF3-5737-4684-9112-2C2B37034C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77828" name="Espaço Reservado para Número de Slide 3">
            <a:extLst>
              <a:ext uri="{FF2B5EF4-FFF2-40B4-BE49-F238E27FC236}">
                <a16:creationId xmlns:a16="http://schemas.microsoft.com/office/drawing/2014/main" id="{2E3E289A-6DA8-471F-BBE0-DFD85A0EF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7975A1F-51A2-4BD3-9211-43A627CA2AF4}" type="slidenum">
              <a:rPr lang="pt-BR" altLang="pt-BR"/>
              <a:pPr eaLnBrk="1" hangingPunct="1"/>
              <a:t>29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>
            <a:extLst>
              <a:ext uri="{FF2B5EF4-FFF2-40B4-BE49-F238E27FC236}">
                <a16:creationId xmlns:a16="http://schemas.microsoft.com/office/drawing/2014/main" id="{B0E31843-AABD-498E-91B4-40D635A695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>
            <a:extLst>
              <a:ext uri="{FF2B5EF4-FFF2-40B4-BE49-F238E27FC236}">
                <a16:creationId xmlns:a16="http://schemas.microsoft.com/office/drawing/2014/main" id="{9BB5301C-6655-4C64-8AA7-7053C8109F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1204" name="Espaço Reservado para Número de Slide 3">
            <a:extLst>
              <a:ext uri="{FF2B5EF4-FFF2-40B4-BE49-F238E27FC236}">
                <a16:creationId xmlns:a16="http://schemas.microsoft.com/office/drawing/2014/main" id="{3A4CBD34-6400-49C6-AF91-6B986537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BACE4FA-6DCE-4147-BBF8-AD5644A1A0B6}" type="slidenum">
              <a:rPr lang="pt-BR" altLang="pt-BR"/>
              <a:pPr eaLnBrk="1" hangingPunct="1"/>
              <a:t>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ço Reservado para Imagem de Slide 1">
            <a:extLst>
              <a:ext uri="{FF2B5EF4-FFF2-40B4-BE49-F238E27FC236}">
                <a16:creationId xmlns:a16="http://schemas.microsoft.com/office/drawing/2014/main" id="{E965F0F1-E2A5-4707-A99E-D5CCCCCC2A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Espaço Reservado para Anotações 2">
            <a:extLst>
              <a:ext uri="{FF2B5EF4-FFF2-40B4-BE49-F238E27FC236}">
                <a16:creationId xmlns:a16="http://schemas.microsoft.com/office/drawing/2014/main" id="{6E1841C8-8AD5-44B8-B3E8-2F2614538E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78852" name="Espaço Reservado para Número de Slide 3">
            <a:extLst>
              <a:ext uri="{FF2B5EF4-FFF2-40B4-BE49-F238E27FC236}">
                <a16:creationId xmlns:a16="http://schemas.microsoft.com/office/drawing/2014/main" id="{D734361C-0385-46D5-9EA1-77C468C24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200AA09-02CE-47C5-B4B3-2581E267D483}" type="slidenum">
              <a:rPr lang="pt-BR" altLang="pt-BR"/>
              <a:pPr eaLnBrk="1" hangingPunct="1"/>
              <a:t>30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>
            <a:extLst>
              <a:ext uri="{FF2B5EF4-FFF2-40B4-BE49-F238E27FC236}">
                <a16:creationId xmlns:a16="http://schemas.microsoft.com/office/drawing/2014/main" id="{76AC6E45-B471-4741-A3E8-BE013BDEBE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ço Reservado para Anotações 2">
            <a:extLst>
              <a:ext uri="{FF2B5EF4-FFF2-40B4-BE49-F238E27FC236}">
                <a16:creationId xmlns:a16="http://schemas.microsoft.com/office/drawing/2014/main" id="{FEACF33E-1D40-4184-87D9-50F851A98D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79876" name="Espaço Reservado para Número de Slide 3">
            <a:extLst>
              <a:ext uri="{FF2B5EF4-FFF2-40B4-BE49-F238E27FC236}">
                <a16:creationId xmlns:a16="http://schemas.microsoft.com/office/drawing/2014/main" id="{CC31D10C-3C5D-4AF5-95DA-DF81E1D110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90CE198-CAB3-45FB-B228-54FD2C6E3D54}" type="slidenum">
              <a:rPr lang="pt-BR" altLang="pt-BR"/>
              <a:pPr eaLnBrk="1" hangingPunct="1"/>
              <a:t>31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>
            <a:extLst>
              <a:ext uri="{FF2B5EF4-FFF2-40B4-BE49-F238E27FC236}">
                <a16:creationId xmlns:a16="http://schemas.microsoft.com/office/drawing/2014/main" id="{C23ACA06-DF4B-45F0-B8F3-6C9ADA3B40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Espaço Reservado para Anotações 2">
            <a:extLst>
              <a:ext uri="{FF2B5EF4-FFF2-40B4-BE49-F238E27FC236}">
                <a16:creationId xmlns:a16="http://schemas.microsoft.com/office/drawing/2014/main" id="{18FA0FC2-BEE8-4D85-BF0F-F36282FB07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80900" name="Espaço Reservado para Número de Slide 3">
            <a:extLst>
              <a:ext uri="{FF2B5EF4-FFF2-40B4-BE49-F238E27FC236}">
                <a16:creationId xmlns:a16="http://schemas.microsoft.com/office/drawing/2014/main" id="{41837A30-773C-45B1-ABC5-2A6C1110F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EB6FBD9-099B-4A3D-BE30-042A8EF68E55}" type="slidenum">
              <a:rPr lang="pt-BR" altLang="pt-BR"/>
              <a:pPr eaLnBrk="1" hangingPunct="1"/>
              <a:t>32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ço Reservado para Imagem de Slide 1">
            <a:extLst>
              <a:ext uri="{FF2B5EF4-FFF2-40B4-BE49-F238E27FC236}">
                <a16:creationId xmlns:a16="http://schemas.microsoft.com/office/drawing/2014/main" id="{6326B0A4-CD93-4740-8EF0-917AB5BC11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Espaço Reservado para Anotações 2">
            <a:extLst>
              <a:ext uri="{FF2B5EF4-FFF2-40B4-BE49-F238E27FC236}">
                <a16:creationId xmlns:a16="http://schemas.microsoft.com/office/drawing/2014/main" id="{5A33EA1A-8FE4-4BA8-92D2-A196DA9092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81924" name="Espaço Reservado para Número de Slide 3">
            <a:extLst>
              <a:ext uri="{FF2B5EF4-FFF2-40B4-BE49-F238E27FC236}">
                <a16:creationId xmlns:a16="http://schemas.microsoft.com/office/drawing/2014/main" id="{B5B9F585-D8A8-4760-BF74-7D93F4EAA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8404FEF-40C4-4A0E-9544-4A08073108A1}" type="slidenum">
              <a:rPr lang="pt-BR" altLang="pt-BR"/>
              <a:pPr eaLnBrk="1" hangingPunct="1"/>
              <a:t>33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ço Reservado para Imagem de Slide 1">
            <a:extLst>
              <a:ext uri="{FF2B5EF4-FFF2-40B4-BE49-F238E27FC236}">
                <a16:creationId xmlns:a16="http://schemas.microsoft.com/office/drawing/2014/main" id="{D06C1EF8-5336-4D0C-965F-15A515176B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Espaço Reservado para Anotações 2">
            <a:extLst>
              <a:ext uri="{FF2B5EF4-FFF2-40B4-BE49-F238E27FC236}">
                <a16:creationId xmlns:a16="http://schemas.microsoft.com/office/drawing/2014/main" id="{C6033802-0984-4033-8E48-6EFF5FF2C8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82948" name="Espaço Reservado para Número de Slide 3">
            <a:extLst>
              <a:ext uri="{FF2B5EF4-FFF2-40B4-BE49-F238E27FC236}">
                <a16:creationId xmlns:a16="http://schemas.microsoft.com/office/drawing/2014/main" id="{C131C309-B1E3-4EB6-8FA3-F48DE3DDA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D7B041A-44A3-4E25-95DB-24183ECD973B}" type="slidenum">
              <a:rPr lang="pt-BR" altLang="pt-BR"/>
              <a:pPr eaLnBrk="1" hangingPunct="1"/>
              <a:t>34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ço Reservado para Imagem de Slide 1">
            <a:extLst>
              <a:ext uri="{FF2B5EF4-FFF2-40B4-BE49-F238E27FC236}">
                <a16:creationId xmlns:a16="http://schemas.microsoft.com/office/drawing/2014/main" id="{8AEB6BDA-519E-41AB-8CDF-6CC47033A5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Espaço Reservado para Anotações 2">
            <a:extLst>
              <a:ext uri="{FF2B5EF4-FFF2-40B4-BE49-F238E27FC236}">
                <a16:creationId xmlns:a16="http://schemas.microsoft.com/office/drawing/2014/main" id="{91DC29A1-DF52-44FB-9A97-C7355B633A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83972" name="Espaço Reservado para Número de Slide 3">
            <a:extLst>
              <a:ext uri="{FF2B5EF4-FFF2-40B4-BE49-F238E27FC236}">
                <a16:creationId xmlns:a16="http://schemas.microsoft.com/office/drawing/2014/main" id="{A79B5519-828F-4AD1-B0A3-887DF7AC5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8B674CC-C845-4805-9D5E-50941CB81A90}" type="slidenum">
              <a:rPr lang="pt-BR" altLang="pt-BR"/>
              <a:pPr eaLnBrk="1" hangingPunct="1"/>
              <a:t>35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ço Reservado para Imagem de Slide 1">
            <a:extLst>
              <a:ext uri="{FF2B5EF4-FFF2-40B4-BE49-F238E27FC236}">
                <a16:creationId xmlns:a16="http://schemas.microsoft.com/office/drawing/2014/main" id="{D02A5DD6-24BD-4C27-A3E0-48A71437ED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Espaço Reservado para Anotações 2">
            <a:extLst>
              <a:ext uri="{FF2B5EF4-FFF2-40B4-BE49-F238E27FC236}">
                <a16:creationId xmlns:a16="http://schemas.microsoft.com/office/drawing/2014/main" id="{A4C3E132-2837-493D-BD93-9A6ECF4D3F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84996" name="Espaço Reservado para Número de Slide 3">
            <a:extLst>
              <a:ext uri="{FF2B5EF4-FFF2-40B4-BE49-F238E27FC236}">
                <a16:creationId xmlns:a16="http://schemas.microsoft.com/office/drawing/2014/main" id="{3197F4B6-1FDF-4681-BEF8-2F55FB424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3201DB7-DF66-49AC-BC85-B0377E3A2C41}" type="slidenum">
              <a:rPr lang="pt-BR" altLang="pt-BR"/>
              <a:pPr eaLnBrk="1" hangingPunct="1"/>
              <a:t>36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ço Reservado para Imagem de Slide 1">
            <a:extLst>
              <a:ext uri="{FF2B5EF4-FFF2-40B4-BE49-F238E27FC236}">
                <a16:creationId xmlns:a16="http://schemas.microsoft.com/office/drawing/2014/main" id="{8C439ED1-BAEF-49E2-9916-F3553AEBD9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Espaço Reservado para Anotações 2">
            <a:extLst>
              <a:ext uri="{FF2B5EF4-FFF2-40B4-BE49-F238E27FC236}">
                <a16:creationId xmlns:a16="http://schemas.microsoft.com/office/drawing/2014/main" id="{19128EDA-A774-4C18-A9AC-5D335D01C2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86020" name="Espaço Reservado para Número de Slide 3">
            <a:extLst>
              <a:ext uri="{FF2B5EF4-FFF2-40B4-BE49-F238E27FC236}">
                <a16:creationId xmlns:a16="http://schemas.microsoft.com/office/drawing/2014/main" id="{C1620C5B-6284-4F86-865E-3F230D21D5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82F5668-2CAF-424A-8529-270D1E97A134}" type="slidenum">
              <a:rPr lang="pt-BR" altLang="pt-BR"/>
              <a:pPr eaLnBrk="1" hangingPunct="1"/>
              <a:t>37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>
            <a:extLst>
              <a:ext uri="{FF2B5EF4-FFF2-40B4-BE49-F238E27FC236}">
                <a16:creationId xmlns:a16="http://schemas.microsoft.com/office/drawing/2014/main" id="{E47E5A36-5937-4851-8F51-C9D6A0C9D5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>
            <a:extLst>
              <a:ext uri="{FF2B5EF4-FFF2-40B4-BE49-F238E27FC236}">
                <a16:creationId xmlns:a16="http://schemas.microsoft.com/office/drawing/2014/main" id="{D6265138-E1B6-4AD0-835F-16ECA7B0CA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87044" name="Espaço Reservado para Número de Slide 3">
            <a:extLst>
              <a:ext uri="{FF2B5EF4-FFF2-40B4-BE49-F238E27FC236}">
                <a16:creationId xmlns:a16="http://schemas.microsoft.com/office/drawing/2014/main" id="{48CD1D6E-8657-4A78-A47D-6C8B789DC8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43240F1-E254-4C96-A4AC-3CF53C5C4354}" type="slidenum">
              <a:rPr lang="pt-BR" altLang="pt-BR"/>
              <a:pPr eaLnBrk="1" hangingPunct="1"/>
              <a:t>38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>
            <a:extLst>
              <a:ext uri="{FF2B5EF4-FFF2-40B4-BE49-F238E27FC236}">
                <a16:creationId xmlns:a16="http://schemas.microsoft.com/office/drawing/2014/main" id="{3601DAA4-A318-4A78-9262-C6639D0028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Espaço Reservado para Anotações 2">
            <a:extLst>
              <a:ext uri="{FF2B5EF4-FFF2-40B4-BE49-F238E27FC236}">
                <a16:creationId xmlns:a16="http://schemas.microsoft.com/office/drawing/2014/main" id="{694D5940-3AAB-4664-A55C-DAAE2EBD36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88068" name="Espaço Reservado para Número de Slide 3">
            <a:extLst>
              <a:ext uri="{FF2B5EF4-FFF2-40B4-BE49-F238E27FC236}">
                <a16:creationId xmlns:a16="http://schemas.microsoft.com/office/drawing/2014/main" id="{4F057336-9E0F-419D-BF78-90D8AE739A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4A5A8B6-1EFF-4374-B1C3-6B1EB717258B}" type="slidenum">
              <a:rPr lang="pt-BR" altLang="pt-BR"/>
              <a:pPr eaLnBrk="1" hangingPunct="1"/>
              <a:t>39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:a16="http://schemas.microsoft.com/office/drawing/2014/main" id="{C8A6298E-9FA7-40A5-BF58-BCC43F0F63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>
            <a:extLst>
              <a:ext uri="{FF2B5EF4-FFF2-40B4-BE49-F238E27FC236}">
                <a16:creationId xmlns:a16="http://schemas.microsoft.com/office/drawing/2014/main" id="{61D40B56-9DB4-4807-A239-70EA430B13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2228" name="Espaço Reservado para Número de Slide 3">
            <a:extLst>
              <a:ext uri="{FF2B5EF4-FFF2-40B4-BE49-F238E27FC236}">
                <a16:creationId xmlns:a16="http://schemas.microsoft.com/office/drawing/2014/main" id="{C0D8E1F2-1B07-4593-90F5-1E4935AFE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CCB62EC-566E-41FA-9254-DB0CB1D1C9C5}" type="slidenum">
              <a:rPr lang="pt-BR" altLang="pt-BR"/>
              <a:pPr eaLnBrk="1" hangingPunct="1"/>
              <a:t>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ço Reservado para Imagem de Slide 1">
            <a:extLst>
              <a:ext uri="{FF2B5EF4-FFF2-40B4-BE49-F238E27FC236}">
                <a16:creationId xmlns:a16="http://schemas.microsoft.com/office/drawing/2014/main" id="{6D5A63A9-710D-4645-9D44-D6D938BF4A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Espaço Reservado para Anotações 2">
            <a:extLst>
              <a:ext uri="{FF2B5EF4-FFF2-40B4-BE49-F238E27FC236}">
                <a16:creationId xmlns:a16="http://schemas.microsoft.com/office/drawing/2014/main" id="{F3B6239F-D258-4FA3-A3D4-95F22BF3D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89092" name="Espaço Reservado para Número de Slide 3">
            <a:extLst>
              <a:ext uri="{FF2B5EF4-FFF2-40B4-BE49-F238E27FC236}">
                <a16:creationId xmlns:a16="http://schemas.microsoft.com/office/drawing/2014/main" id="{1C707EBA-A797-491D-B003-79CFD74C5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FAFE78E-D560-4C88-82DF-9D2919EB8525}" type="slidenum">
              <a:rPr lang="pt-BR" altLang="pt-BR"/>
              <a:pPr eaLnBrk="1" hangingPunct="1"/>
              <a:t>40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>
            <a:extLst>
              <a:ext uri="{FF2B5EF4-FFF2-40B4-BE49-F238E27FC236}">
                <a16:creationId xmlns:a16="http://schemas.microsoft.com/office/drawing/2014/main" id="{BC374A4E-AD68-4B9E-8732-3F8FEC147E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Espaço Reservado para Anotações 2">
            <a:extLst>
              <a:ext uri="{FF2B5EF4-FFF2-40B4-BE49-F238E27FC236}">
                <a16:creationId xmlns:a16="http://schemas.microsoft.com/office/drawing/2014/main" id="{670C6CE1-A2B5-43AA-AA75-704C5506BA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90116" name="Espaço Reservado para Número de Slide 3">
            <a:extLst>
              <a:ext uri="{FF2B5EF4-FFF2-40B4-BE49-F238E27FC236}">
                <a16:creationId xmlns:a16="http://schemas.microsoft.com/office/drawing/2014/main" id="{37F2AF3E-8E48-415C-ACEA-50C30C182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5A7595E-A8C5-401C-A872-C6FF57AD4A75}" type="slidenum">
              <a:rPr lang="pt-BR" altLang="pt-BR"/>
              <a:pPr eaLnBrk="1" hangingPunct="1"/>
              <a:t>41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>
            <a:extLst>
              <a:ext uri="{FF2B5EF4-FFF2-40B4-BE49-F238E27FC236}">
                <a16:creationId xmlns:a16="http://schemas.microsoft.com/office/drawing/2014/main" id="{C840A18B-A6A3-40ED-98D3-40099D967E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Espaço Reservado para Anotações 2">
            <a:extLst>
              <a:ext uri="{FF2B5EF4-FFF2-40B4-BE49-F238E27FC236}">
                <a16:creationId xmlns:a16="http://schemas.microsoft.com/office/drawing/2014/main" id="{5766784A-26A9-47A1-820C-03EB754DEF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91140" name="Espaço Reservado para Número de Slide 3">
            <a:extLst>
              <a:ext uri="{FF2B5EF4-FFF2-40B4-BE49-F238E27FC236}">
                <a16:creationId xmlns:a16="http://schemas.microsoft.com/office/drawing/2014/main" id="{F26DC904-ED70-4861-9C62-4EC4D7234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A577908-CD66-4A76-B949-751307270A4B}" type="slidenum">
              <a:rPr lang="pt-BR" altLang="pt-BR"/>
              <a:pPr eaLnBrk="1" hangingPunct="1"/>
              <a:t>42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Imagem de Slide 1">
            <a:extLst>
              <a:ext uri="{FF2B5EF4-FFF2-40B4-BE49-F238E27FC236}">
                <a16:creationId xmlns:a16="http://schemas.microsoft.com/office/drawing/2014/main" id="{A7122159-ADEB-4480-9374-FF79E0C8C8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Espaço Reservado para Anotações 2">
            <a:extLst>
              <a:ext uri="{FF2B5EF4-FFF2-40B4-BE49-F238E27FC236}">
                <a16:creationId xmlns:a16="http://schemas.microsoft.com/office/drawing/2014/main" id="{E3CD692D-0FDD-4A5F-A17E-C06A9D6BF6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92164" name="Espaço Reservado para Número de Slide 3">
            <a:extLst>
              <a:ext uri="{FF2B5EF4-FFF2-40B4-BE49-F238E27FC236}">
                <a16:creationId xmlns:a16="http://schemas.microsoft.com/office/drawing/2014/main" id="{7FA111A7-7A15-48CB-8681-7FC2E36D9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06D08CA-14CB-4AEB-B21A-B3A25B91D93B}" type="slidenum">
              <a:rPr lang="pt-BR" altLang="pt-BR"/>
              <a:pPr eaLnBrk="1" hangingPunct="1"/>
              <a:t>43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>
            <a:extLst>
              <a:ext uri="{FF2B5EF4-FFF2-40B4-BE49-F238E27FC236}">
                <a16:creationId xmlns:a16="http://schemas.microsoft.com/office/drawing/2014/main" id="{00BC12A3-EE5C-4A9F-9EA8-DC6B26B16D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Espaço Reservado para Anotações 2">
            <a:extLst>
              <a:ext uri="{FF2B5EF4-FFF2-40B4-BE49-F238E27FC236}">
                <a16:creationId xmlns:a16="http://schemas.microsoft.com/office/drawing/2014/main" id="{4240F88B-EF04-41CB-9004-4732F01BE9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93188" name="Espaço Reservado para Número de Slide 3">
            <a:extLst>
              <a:ext uri="{FF2B5EF4-FFF2-40B4-BE49-F238E27FC236}">
                <a16:creationId xmlns:a16="http://schemas.microsoft.com/office/drawing/2014/main" id="{13232A83-E04D-48FB-A887-C0FC614D4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CC103AF-F0F7-4DC0-9D70-52FF1C7166D4}" type="slidenum">
              <a:rPr lang="pt-BR" altLang="pt-BR"/>
              <a:pPr eaLnBrk="1" hangingPunct="1"/>
              <a:t>44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ço Reservado para Imagem de Slide 1">
            <a:extLst>
              <a:ext uri="{FF2B5EF4-FFF2-40B4-BE49-F238E27FC236}">
                <a16:creationId xmlns:a16="http://schemas.microsoft.com/office/drawing/2014/main" id="{27EC289A-BC0B-42CC-8E4D-D5BD656095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Espaço Reservado para Anotações 2">
            <a:extLst>
              <a:ext uri="{FF2B5EF4-FFF2-40B4-BE49-F238E27FC236}">
                <a16:creationId xmlns:a16="http://schemas.microsoft.com/office/drawing/2014/main" id="{ABB2D47C-2BCD-4A5D-8CA6-F8B980EF9E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94212" name="Espaço Reservado para Número de Slide 3">
            <a:extLst>
              <a:ext uri="{FF2B5EF4-FFF2-40B4-BE49-F238E27FC236}">
                <a16:creationId xmlns:a16="http://schemas.microsoft.com/office/drawing/2014/main" id="{E2EA3718-2633-456B-9A3E-CA0F470C7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5AD07A2-B10C-441F-9F2F-8D6DDAAF1E60}" type="slidenum">
              <a:rPr lang="pt-BR" altLang="pt-BR"/>
              <a:pPr eaLnBrk="1" hangingPunct="1"/>
              <a:t>45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ço Reservado para Imagem de Slide 1">
            <a:extLst>
              <a:ext uri="{FF2B5EF4-FFF2-40B4-BE49-F238E27FC236}">
                <a16:creationId xmlns:a16="http://schemas.microsoft.com/office/drawing/2014/main" id="{6F4B0A3D-DBF2-43D6-B8D1-D5D46A26D1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Espaço Reservado para Anotações 2">
            <a:extLst>
              <a:ext uri="{FF2B5EF4-FFF2-40B4-BE49-F238E27FC236}">
                <a16:creationId xmlns:a16="http://schemas.microsoft.com/office/drawing/2014/main" id="{54A644ED-55FD-4BCE-9988-81A1136B96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95236" name="Espaço Reservado para Número de Slide 3">
            <a:extLst>
              <a:ext uri="{FF2B5EF4-FFF2-40B4-BE49-F238E27FC236}">
                <a16:creationId xmlns:a16="http://schemas.microsoft.com/office/drawing/2014/main" id="{6565C586-ADBF-48F1-9C31-129A4777A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F048771-4162-491B-B428-286DE47D3827}" type="slidenum">
              <a:rPr lang="pt-BR" altLang="pt-BR"/>
              <a:pPr eaLnBrk="1" hangingPunct="1"/>
              <a:t>46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Imagem de Slide 1">
            <a:extLst>
              <a:ext uri="{FF2B5EF4-FFF2-40B4-BE49-F238E27FC236}">
                <a16:creationId xmlns:a16="http://schemas.microsoft.com/office/drawing/2014/main" id="{22E82571-4117-4876-A72A-EA8FD64A0E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Espaço Reservado para Anotações 2">
            <a:extLst>
              <a:ext uri="{FF2B5EF4-FFF2-40B4-BE49-F238E27FC236}">
                <a16:creationId xmlns:a16="http://schemas.microsoft.com/office/drawing/2014/main" id="{B9445CFB-FDC5-4490-A4DB-ACBB362DE1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96260" name="Espaço Reservado para Número de Slide 3">
            <a:extLst>
              <a:ext uri="{FF2B5EF4-FFF2-40B4-BE49-F238E27FC236}">
                <a16:creationId xmlns:a16="http://schemas.microsoft.com/office/drawing/2014/main" id="{2F2749B5-5B88-4138-9C5F-0F5B0FCB2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33AFE52-933E-4BAE-8D4E-1D6845E30E95}" type="slidenum">
              <a:rPr lang="pt-BR" altLang="pt-BR"/>
              <a:pPr eaLnBrk="1" hangingPunct="1"/>
              <a:t>47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ço Reservado para Imagem de Slide 1">
            <a:extLst>
              <a:ext uri="{FF2B5EF4-FFF2-40B4-BE49-F238E27FC236}">
                <a16:creationId xmlns:a16="http://schemas.microsoft.com/office/drawing/2014/main" id="{B312B1A2-4EC6-4F00-8869-487AB99EB2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Espaço Reservado para Anotações 2">
            <a:extLst>
              <a:ext uri="{FF2B5EF4-FFF2-40B4-BE49-F238E27FC236}">
                <a16:creationId xmlns:a16="http://schemas.microsoft.com/office/drawing/2014/main" id="{B9A21A58-3CA7-4FF8-A8A6-4CB6296302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97284" name="Espaço Reservado para Número de Slide 3">
            <a:extLst>
              <a:ext uri="{FF2B5EF4-FFF2-40B4-BE49-F238E27FC236}">
                <a16:creationId xmlns:a16="http://schemas.microsoft.com/office/drawing/2014/main" id="{085B75E1-027D-410F-952C-2AD61A485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7D5EDF9-93A8-445B-AF63-8DE25F62E128}" type="slidenum">
              <a:rPr lang="pt-BR" altLang="pt-BR"/>
              <a:pPr eaLnBrk="1" hangingPunct="1"/>
              <a:t>48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Imagem de Slide 1">
            <a:extLst>
              <a:ext uri="{FF2B5EF4-FFF2-40B4-BE49-F238E27FC236}">
                <a16:creationId xmlns:a16="http://schemas.microsoft.com/office/drawing/2014/main" id="{1BC46AF4-4AEF-4CBB-8CB7-09ED8B0C03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Espaço Reservado para Anotações 2">
            <a:extLst>
              <a:ext uri="{FF2B5EF4-FFF2-40B4-BE49-F238E27FC236}">
                <a16:creationId xmlns:a16="http://schemas.microsoft.com/office/drawing/2014/main" id="{E36E92FE-8FE3-47CA-A206-075CAB2853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98308" name="Espaço Reservado para Número de Slide 3">
            <a:extLst>
              <a:ext uri="{FF2B5EF4-FFF2-40B4-BE49-F238E27FC236}">
                <a16:creationId xmlns:a16="http://schemas.microsoft.com/office/drawing/2014/main" id="{EF19DD2F-6F81-41F7-8802-0CD4E6043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4630659-CAE4-4FA8-8317-CF91F9610E4A}" type="slidenum">
              <a:rPr lang="pt-BR" altLang="pt-BR"/>
              <a:pPr eaLnBrk="1" hangingPunct="1"/>
              <a:t>49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>
            <a:extLst>
              <a:ext uri="{FF2B5EF4-FFF2-40B4-BE49-F238E27FC236}">
                <a16:creationId xmlns:a16="http://schemas.microsoft.com/office/drawing/2014/main" id="{212DCABA-932C-4C94-808E-27B18318A6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>
            <a:extLst>
              <a:ext uri="{FF2B5EF4-FFF2-40B4-BE49-F238E27FC236}">
                <a16:creationId xmlns:a16="http://schemas.microsoft.com/office/drawing/2014/main" id="{AAECA19F-B925-4B1F-8FCD-77AB89D27A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3252" name="Espaço Reservado para Número de Slide 3">
            <a:extLst>
              <a:ext uri="{FF2B5EF4-FFF2-40B4-BE49-F238E27FC236}">
                <a16:creationId xmlns:a16="http://schemas.microsoft.com/office/drawing/2014/main" id="{560FA4BB-4EE1-4C3A-A952-7F3E2DC63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7533B04-2519-4751-AE2B-74AB3DFEA203}" type="slidenum">
              <a:rPr lang="pt-BR" altLang="pt-BR"/>
              <a:pPr eaLnBrk="1" hangingPunct="1"/>
              <a:t>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ço Reservado para Imagem de Slide 1">
            <a:extLst>
              <a:ext uri="{FF2B5EF4-FFF2-40B4-BE49-F238E27FC236}">
                <a16:creationId xmlns:a16="http://schemas.microsoft.com/office/drawing/2014/main" id="{8481F6C3-57D1-4632-B30D-4EC6CEF415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Espaço Reservado para Anotações 2">
            <a:extLst>
              <a:ext uri="{FF2B5EF4-FFF2-40B4-BE49-F238E27FC236}">
                <a16:creationId xmlns:a16="http://schemas.microsoft.com/office/drawing/2014/main" id="{077F19CF-F327-49FD-B515-6563A2D1D4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99332" name="Espaço Reservado para Número de Slide 3">
            <a:extLst>
              <a:ext uri="{FF2B5EF4-FFF2-40B4-BE49-F238E27FC236}">
                <a16:creationId xmlns:a16="http://schemas.microsoft.com/office/drawing/2014/main" id="{6CAB0F9C-AC54-4753-A04F-9DD920E2C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C1BE73D-83D5-41D6-8FE6-222A1195D5DD}" type="slidenum">
              <a:rPr lang="pt-BR" altLang="pt-BR"/>
              <a:pPr eaLnBrk="1" hangingPunct="1"/>
              <a:t>50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>
            <a:extLst>
              <a:ext uri="{FF2B5EF4-FFF2-40B4-BE49-F238E27FC236}">
                <a16:creationId xmlns:a16="http://schemas.microsoft.com/office/drawing/2014/main" id="{811D33DA-13FD-4BA0-9089-5914E6187D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Espaço Reservado para Anotações 2">
            <a:extLst>
              <a:ext uri="{FF2B5EF4-FFF2-40B4-BE49-F238E27FC236}">
                <a16:creationId xmlns:a16="http://schemas.microsoft.com/office/drawing/2014/main" id="{46FF095F-0BBA-4F07-904F-D9952CC461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00356" name="Espaço Reservado para Número de Slide 3">
            <a:extLst>
              <a:ext uri="{FF2B5EF4-FFF2-40B4-BE49-F238E27FC236}">
                <a16:creationId xmlns:a16="http://schemas.microsoft.com/office/drawing/2014/main" id="{5BD3830B-B9A8-4F01-B5E2-40F36233F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F427661-45AF-4A7F-A8EA-9CE871225391}" type="slidenum">
              <a:rPr lang="pt-BR" altLang="pt-BR"/>
              <a:pPr eaLnBrk="1" hangingPunct="1"/>
              <a:t>51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>
            <a:extLst>
              <a:ext uri="{FF2B5EF4-FFF2-40B4-BE49-F238E27FC236}">
                <a16:creationId xmlns:a16="http://schemas.microsoft.com/office/drawing/2014/main" id="{F837B3F1-843C-4ABC-926F-0FE13624F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>
            <a:extLst>
              <a:ext uri="{FF2B5EF4-FFF2-40B4-BE49-F238E27FC236}">
                <a16:creationId xmlns:a16="http://schemas.microsoft.com/office/drawing/2014/main" id="{790AFD15-B1D1-490F-84F9-017D613940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01380" name="Espaço Reservado para Número de Slide 3">
            <a:extLst>
              <a:ext uri="{FF2B5EF4-FFF2-40B4-BE49-F238E27FC236}">
                <a16:creationId xmlns:a16="http://schemas.microsoft.com/office/drawing/2014/main" id="{72E17CF5-60EB-49F5-9786-3CDA9B9E5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C818703-F3CA-46AD-AAC8-D4406EF5E3A3}" type="slidenum">
              <a:rPr lang="pt-BR" altLang="pt-BR"/>
              <a:pPr eaLnBrk="1" hangingPunct="1"/>
              <a:t>52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>
            <a:extLst>
              <a:ext uri="{FF2B5EF4-FFF2-40B4-BE49-F238E27FC236}">
                <a16:creationId xmlns:a16="http://schemas.microsoft.com/office/drawing/2014/main" id="{D1A04A6D-ABC4-4F4F-A348-32BD757050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>
            <a:extLst>
              <a:ext uri="{FF2B5EF4-FFF2-40B4-BE49-F238E27FC236}">
                <a16:creationId xmlns:a16="http://schemas.microsoft.com/office/drawing/2014/main" id="{20A8B293-09C4-4A8D-B4E1-B4EF863A48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02404" name="Espaço Reservado para Número de Slide 3">
            <a:extLst>
              <a:ext uri="{FF2B5EF4-FFF2-40B4-BE49-F238E27FC236}">
                <a16:creationId xmlns:a16="http://schemas.microsoft.com/office/drawing/2014/main" id="{3D499E72-31E1-47BC-82BE-CD1E34543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03CF6CB-BD92-4182-B3F1-3EC72E957F23}" type="slidenum">
              <a:rPr lang="pt-BR" altLang="pt-BR"/>
              <a:pPr eaLnBrk="1" hangingPunct="1"/>
              <a:t>53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>
            <a:extLst>
              <a:ext uri="{FF2B5EF4-FFF2-40B4-BE49-F238E27FC236}">
                <a16:creationId xmlns:a16="http://schemas.microsoft.com/office/drawing/2014/main" id="{902E1330-1ECF-4C28-8AC4-E5353CC103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>
            <a:extLst>
              <a:ext uri="{FF2B5EF4-FFF2-40B4-BE49-F238E27FC236}">
                <a16:creationId xmlns:a16="http://schemas.microsoft.com/office/drawing/2014/main" id="{A963B673-85F7-4AE5-8338-39574C3D96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03428" name="Espaço Reservado para Número de Slide 3">
            <a:extLst>
              <a:ext uri="{FF2B5EF4-FFF2-40B4-BE49-F238E27FC236}">
                <a16:creationId xmlns:a16="http://schemas.microsoft.com/office/drawing/2014/main" id="{E01BB25F-1151-45E7-B9F4-A67C0E856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A3DE28C-2EE2-44F8-80DC-8B66EFF4CB72}" type="slidenum">
              <a:rPr lang="pt-BR" altLang="pt-BR"/>
              <a:pPr eaLnBrk="1" hangingPunct="1"/>
              <a:t>54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>
            <a:extLst>
              <a:ext uri="{FF2B5EF4-FFF2-40B4-BE49-F238E27FC236}">
                <a16:creationId xmlns:a16="http://schemas.microsoft.com/office/drawing/2014/main" id="{DDC9BC2F-54A7-4966-B03A-0A2B3E2E74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>
            <a:extLst>
              <a:ext uri="{FF2B5EF4-FFF2-40B4-BE49-F238E27FC236}">
                <a16:creationId xmlns:a16="http://schemas.microsoft.com/office/drawing/2014/main" id="{BFDF87E0-8D66-4A20-B165-619ED1ED97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04452" name="Espaço Reservado para Número de Slide 3">
            <a:extLst>
              <a:ext uri="{FF2B5EF4-FFF2-40B4-BE49-F238E27FC236}">
                <a16:creationId xmlns:a16="http://schemas.microsoft.com/office/drawing/2014/main" id="{6E21603A-ED31-4E96-B3CE-E45DF44EF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8A6AEF2-C803-4691-9A5F-2A96B355ABA6}" type="slidenum">
              <a:rPr lang="pt-BR" altLang="pt-BR"/>
              <a:pPr eaLnBrk="1" hangingPunct="1"/>
              <a:t>55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Imagem de Slide 1">
            <a:extLst>
              <a:ext uri="{FF2B5EF4-FFF2-40B4-BE49-F238E27FC236}">
                <a16:creationId xmlns:a16="http://schemas.microsoft.com/office/drawing/2014/main" id="{5A0599DC-BB2F-4A3B-B232-FBF7E5B57C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Espaço Reservado para Anotações 2">
            <a:extLst>
              <a:ext uri="{FF2B5EF4-FFF2-40B4-BE49-F238E27FC236}">
                <a16:creationId xmlns:a16="http://schemas.microsoft.com/office/drawing/2014/main" id="{680BC57F-17D6-4E7A-ACB9-2D418695F7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05476" name="Espaço Reservado para Número de Slide 3">
            <a:extLst>
              <a:ext uri="{FF2B5EF4-FFF2-40B4-BE49-F238E27FC236}">
                <a16:creationId xmlns:a16="http://schemas.microsoft.com/office/drawing/2014/main" id="{5DB37E26-5A1D-475D-92C6-53525E430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BC2B2C2-CADB-4CF9-B6BB-5DA6A5EF2C8B}" type="slidenum">
              <a:rPr lang="pt-BR" altLang="pt-BR"/>
              <a:pPr eaLnBrk="1" hangingPunct="1"/>
              <a:t>56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ço Reservado para Imagem de Slide 1">
            <a:extLst>
              <a:ext uri="{FF2B5EF4-FFF2-40B4-BE49-F238E27FC236}">
                <a16:creationId xmlns:a16="http://schemas.microsoft.com/office/drawing/2014/main" id="{7E8DC20A-6198-4B0D-979C-11D109C87B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Espaço Reservado para Anotações 2">
            <a:extLst>
              <a:ext uri="{FF2B5EF4-FFF2-40B4-BE49-F238E27FC236}">
                <a16:creationId xmlns:a16="http://schemas.microsoft.com/office/drawing/2014/main" id="{F35E95D8-6F1E-44F9-A0C6-599A8C3124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06500" name="Espaço Reservado para Número de Slide 3">
            <a:extLst>
              <a:ext uri="{FF2B5EF4-FFF2-40B4-BE49-F238E27FC236}">
                <a16:creationId xmlns:a16="http://schemas.microsoft.com/office/drawing/2014/main" id="{94010B56-4BD4-459F-8B3D-85B39449F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1B18720-1D70-45CA-A0F8-C44DBE269EA1}" type="slidenum">
              <a:rPr lang="pt-BR" altLang="pt-BR"/>
              <a:pPr eaLnBrk="1" hangingPunct="1"/>
              <a:t>57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>
            <a:extLst>
              <a:ext uri="{FF2B5EF4-FFF2-40B4-BE49-F238E27FC236}">
                <a16:creationId xmlns:a16="http://schemas.microsoft.com/office/drawing/2014/main" id="{DE37EF10-CC67-4E3E-B54D-92B01318F2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>
            <a:extLst>
              <a:ext uri="{FF2B5EF4-FFF2-40B4-BE49-F238E27FC236}">
                <a16:creationId xmlns:a16="http://schemas.microsoft.com/office/drawing/2014/main" id="{86D2A229-1B00-4268-B39C-05CD86C51C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07524" name="Espaço Reservado para Número de Slide 3">
            <a:extLst>
              <a:ext uri="{FF2B5EF4-FFF2-40B4-BE49-F238E27FC236}">
                <a16:creationId xmlns:a16="http://schemas.microsoft.com/office/drawing/2014/main" id="{C8C138F9-E821-45F3-8A5F-7F73C4679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DFC92A5-647E-44E9-BD63-84A7CC8FE20F}" type="slidenum">
              <a:rPr lang="pt-BR" altLang="pt-BR"/>
              <a:pPr eaLnBrk="1" hangingPunct="1"/>
              <a:t>58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ço Reservado para Imagem de Slide 1">
            <a:extLst>
              <a:ext uri="{FF2B5EF4-FFF2-40B4-BE49-F238E27FC236}">
                <a16:creationId xmlns:a16="http://schemas.microsoft.com/office/drawing/2014/main" id="{D8F67D4E-D29A-4C8C-80F6-DA956BC582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Espaço Reservado para Anotações 2">
            <a:extLst>
              <a:ext uri="{FF2B5EF4-FFF2-40B4-BE49-F238E27FC236}">
                <a16:creationId xmlns:a16="http://schemas.microsoft.com/office/drawing/2014/main" id="{A2EC8365-E063-47EE-8C69-AB21C49447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08548" name="Espaço Reservado para Número de Slide 3">
            <a:extLst>
              <a:ext uri="{FF2B5EF4-FFF2-40B4-BE49-F238E27FC236}">
                <a16:creationId xmlns:a16="http://schemas.microsoft.com/office/drawing/2014/main" id="{1E87783A-340F-4911-932B-34C6422E7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4A34290-98FF-48DA-88B2-CAA8313961C1}" type="slidenum">
              <a:rPr lang="pt-BR" altLang="pt-BR"/>
              <a:pPr eaLnBrk="1" hangingPunct="1"/>
              <a:t>59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>
            <a:extLst>
              <a:ext uri="{FF2B5EF4-FFF2-40B4-BE49-F238E27FC236}">
                <a16:creationId xmlns:a16="http://schemas.microsoft.com/office/drawing/2014/main" id="{E69885DA-C873-479C-BFAD-2491FBC17F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>
            <a:extLst>
              <a:ext uri="{FF2B5EF4-FFF2-40B4-BE49-F238E27FC236}">
                <a16:creationId xmlns:a16="http://schemas.microsoft.com/office/drawing/2014/main" id="{DEA332E5-B295-4D30-82ED-CE74CBB014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4276" name="Espaço Reservado para Número de Slide 3">
            <a:extLst>
              <a:ext uri="{FF2B5EF4-FFF2-40B4-BE49-F238E27FC236}">
                <a16:creationId xmlns:a16="http://schemas.microsoft.com/office/drawing/2014/main" id="{BD4B7668-DA86-4EC4-B5CE-5918B4569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E2271AA-91C6-4359-9804-A2FA659AF3BD}" type="slidenum">
              <a:rPr lang="pt-BR" altLang="pt-BR"/>
              <a:pPr eaLnBrk="1" hangingPunct="1"/>
              <a:t>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ço Reservado para Imagem de Slide 1">
            <a:extLst>
              <a:ext uri="{FF2B5EF4-FFF2-40B4-BE49-F238E27FC236}">
                <a16:creationId xmlns:a16="http://schemas.microsoft.com/office/drawing/2014/main" id="{00DC35C2-4036-4943-9C7D-4098B590BC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Espaço Reservado para Anotações 2">
            <a:extLst>
              <a:ext uri="{FF2B5EF4-FFF2-40B4-BE49-F238E27FC236}">
                <a16:creationId xmlns:a16="http://schemas.microsoft.com/office/drawing/2014/main" id="{1C9247A8-964E-4297-9DB4-5BED0AA6B6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09572" name="Espaço Reservado para Número de Slide 3">
            <a:extLst>
              <a:ext uri="{FF2B5EF4-FFF2-40B4-BE49-F238E27FC236}">
                <a16:creationId xmlns:a16="http://schemas.microsoft.com/office/drawing/2014/main" id="{0B8CBBC5-71DD-49F4-81A9-E5204C51E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DA07824-F7D0-40C9-896A-0824E8E059CB}" type="slidenum">
              <a:rPr lang="pt-BR" altLang="pt-BR"/>
              <a:pPr eaLnBrk="1" hangingPunct="1"/>
              <a:t>60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ço Reservado para Imagem de Slide 1">
            <a:extLst>
              <a:ext uri="{FF2B5EF4-FFF2-40B4-BE49-F238E27FC236}">
                <a16:creationId xmlns:a16="http://schemas.microsoft.com/office/drawing/2014/main" id="{DFFBFF19-7D1F-42AB-A4F5-0D119BBA61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Espaço Reservado para Anotações 2">
            <a:extLst>
              <a:ext uri="{FF2B5EF4-FFF2-40B4-BE49-F238E27FC236}">
                <a16:creationId xmlns:a16="http://schemas.microsoft.com/office/drawing/2014/main" id="{75266894-65B6-4DCE-A735-C80D5D2D4D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10596" name="Espaço Reservado para Número de Slide 3">
            <a:extLst>
              <a:ext uri="{FF2B5EF4-FFF2-40B4-BE49-F238E27FC236}">
                <a16:creationId xmlns:a16="http://schemas.microsoft.com/office/drawing/2014/main" id="{3CE24EB1-2FAA-4F31-9E41-DE15E3543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56EB34A-15FA-46F1-A258-B2FEBBC55218}" type="slidenum">
              <a:rPr lang="pt-BR" altLang="pt-BR"/>
              <a:pPr eaLnBrk="1" hangingPunct="1"/>
              <a:t>61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ço Reservado para Imagem de Slide 1">
            <a:extLst>
              <a:ext uri="{FF2B5EF4-FFF2-40B4-BE49-F238E27FC236}">
                <a16:creationId xmlns:a16="http://schemas.microsoft.com/office/drawing/2014/main" id="{E6D21C8A-F763-456C-878D-2812CD337D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Espaço Reservado para Anotações 2">
            <a:extLst>
              <a:ext uri="{FF2B5EF4-FFF2-40B4-BE49-F238E27FC236}">
                <a16:creationId xmlns:a16="http://schemas.microsoft.com/office/drawing/2014/main" id="{2DDD5B7F-0BBD-4F2C-AD2A-6B18AEB955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11620" name="Espaço Reservado para Número de Slide 3">
            <a:extLst>
              <a:ext uri="{FF2B5EF4-FFF2-40B4-BE49-F238E27FC236}">
                <a16:creationId xmlns:a16="http://schemas.microsoft.com/office/drawing/2014/main" id="{70D0969F-4E7B-4454-8C27-63CE7A69E6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90D3A90-10CE-4D05-8F2F-36E4C0C801B3}" type="slidenum">
              <a:rPr lang="pt-BR" altLang="pt-BR"/>
              <a:pPr eaLnBrk="1" hangingPunct="1"/>
              <a:t>62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ço Reservado para Imagem de Slide 1">
            <a:extLst>
              <a:ext uri="{FF2B5EF4-FFF2-40B4-BE49-F238E27FC236}">
                <a16:creationId xmlns:a16="http://schemas.microsoft.com/office/drawing/2014/main" id="{2EFDCDD3-69D8-45AE-9B13-C0684C1000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Espaço Reservado para Anotações 2">
            <a:extLst>
              <a:ext uri="{FF2B5EF4-FFF2-40B4-BE49-F238E27FC236}">
                <a16:creationId xmlns:a16="http://schemas.microsoft.com/office/drawing/2014/main" id="{C71765DF-4146-4734-A28E-C21FD01C73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12644" name="Espaço Reservado para Número de Slide 3">
            <a:extLst>
              <a:ext uri="{FF2B5EF4-FFF2-40B4-BE49-F238E27FC236}">
                <a16:creationId xmlns:a16="http://schemas.microsoft.com/office/drawing/2014/main" id="{C913486E-9234-4B2F-BB2E-8B3939F3A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8855347-E1E3-43CF-9526-5B6515E63E0F}" type="slidenum">
              <a:rPr lang="pt-BR" altLang="pt-BR"/>
              <a:pPr eaLnBrk="1" hangingPunct="1"/>
              <a:t>63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ço Reservado para Imagem de Slide 1">
            <a:extLst>
              <a:ext uri="{FF2B5EF4-FFF2-40B4-BE49-F238E27FC236}">
                <a16:creationId xmlns:a16="http://schemas.microsoft.com/office/drawing/2014/main" id="{05FFF02F-B3E2-40E3-A2DA-9AC915311E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Espaço Reservado para Anotações 2">
            <a:extLst>
              <a:ext uri="{FF2B5EF4-FFF2-40B4-BE49-F238E27FC236}">
                <a16:creationId xmlns:a16="http://schemas.microsoft.com/office/drawing/2014/main" id="{7DFA1BE4-D8E5-4012-B48D-8DC5347CD5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13668" name="Espaço Reservado para Número de Slide 3">
            <a:extLst>
              <a:ext uri="{FF2B5EF4-FFF2-40B4-BE49-F238E27FC236}">
                <a16:creationId xmlns:a16="http://schemas.microsoft.com/office/drawing/2014/main" id="{DFEEF771-78D8-433F-A923-BC4B62B53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3E968A4-0B00-4094-A4A3-C54B3B143DB5}" type="slidenum">
              <a:rPr lang="pt-BR" altLang="pt-BR"/>
              <a:pPr eaLnBrk="1" hangingPunct="1"/>
              <a:t>64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ço Reservado para Imagem de Slide 1">
            <a:extLst>
              <a:ext uri="{FF2B5EF4-FFF2-40B4-BE49-F238E27FC236}">
                <a16:creationId xmlns:a16="http://schemas.microsoft.com/office/drawing/2014/main" id="{6C6F0BDB-9CEE-4820-A6BB-358A91A22F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Espaço Reservado para Anotações 2">
            <a:extLst>
              <a:ext uri="{FF2B5EF4-FFF2-40B4-BE49-F238E27FC236}">
                <a16:creationId xmlns:a16="http://schemas.microsoft.com/office/drawing/2014/main" id="{A577E5C0-B501-41FC-B0D9-698C5335A9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14692" name="Espaço Reservado para Número de Slide 3">
            <a:extLst>
              <a:ext uri="{FF2B5EF4-FFF2-40B4-BE49-F238E27FC236}">
                <a16:creationId xmlns:a16="http://schemas.microsoft.com/office/drawing/2014/main" id="{5E9640D8-CF20-40BB-B32C-94A8E2292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586405F-9418-46C9-BF47-D1DCD9EC6BFC}" type="slidenum">
              <a:rPr lang="pt-BR" altLang="pt-BR"/>
              <a:pPr eaLnBrk="1" hangingPunct="1"/>
              <a:t>65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ço Reservado para Imagem de Slide 1">
            <a:extLst>
              <a:ext uri="{FF2B5EF4-FFF2-40B4-BE49-F238E27FC236}">
                <a16:creationId xmlns:a16="http://schemas.microsoft.com/office/drawing/2014/main" id="{5C85FB13-04CC-4185-ACED-7D520E8517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Espaço Reservado para Anotações 2">
            <a:extLst>
              <a:ext uri="{FF2B5EF4-FFF2-40B4-BE49-F238E27FC236}">
                <a16:creationId xmlns:a16="http://schemas.microsoft.com/office/drawing/2014/main" id="{3497FC8E-2A40-4205-942E-EDF66A3241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15716" name="Espaço Reservado para Número de Slide 3">
            <a:extLst>
              <a:ext uri="{FF2B5EF4-FFF2-40B4-BE49-F238E27FC236}">
                <a16:creationId xmlns:a16="http://schemas.microsoft.com/office/drawing/2014/main" id="{77044154-7C2D-4B66-BD39-F750DB4D2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6C63978-AD33-4EE0-B712-C689DC32E7D9}" type="slidenum">
              <a:rPr lang="pt-BR" altLang="pt-BR"/>
              <a:pPr eaLnBrk="1" hangingPunct="1"/>
              <a:t>66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ço Reservado para Imagem de Slide 1">
            <a:extLst>
              <a:ext uri="{FF2B5EF4-FFF2-40B4-BE49-F238E27FC236}">
                <a16:creationId xmlns:a16="http://schemas.microsoft.com/office/drawing/2014/main" id="{5738DFAC-2D77-4F5A-B448-2C4C89E138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Espaço Reservado para Anotações 2">
            <a:extLst>
              <a:ext uri="{FF2B5EF4-FFF2-40B4-BE49-F238E27FC236}">
                <a16:creationId xmlns:a16="http://schemas.microsoft.com/office/drawing/2014/main" id="{8BE1E335-D62C-4E8A-B410-80FF78BF2D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116740" name="Espaço Reservado para Número de Slide 3">
            <a:extLst>
              <a:ext uri="{FF2B5EF4-FFF2-40B4-BE49-F238E27FC236}">
                <a16:creationId xmlns:a16="http://schemas.microsoft.com/office/drawing/2014/main" id="{4EF1C0B0-343D-4DF7-8E6C-9443953B7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9E6EFB2-EDC7-452A-A768-50620E96FAD7}" type="slidenum">
              <a:rPr lang="pt-BR" altLang="pt-BR"/>
              <a:pPr eaLnBrk="1" hangingPunct="1"/>
              <a:t>67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>
            <a:extLst>
              <a:ext uri="{FF2B5EF4-FFF2-40B4-BE49-F238E27FC236}">
                <a16:creationId xmlns:a16="http://schemas.microsoft.com/office/drawing/2014/main" id="{260B779B-A0C6-40B6-A575-38F23CF5E6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>
            <a:extLst>
              <a:ext uri="{FF2B5EF4-FFF2-40B4-BE49-F238E27FC236}">
                <a16:creationId xmlns:a16="http://schemas.microsoft.com/office/drawing/2014/main" id="{20D38FDA-888B-4C11-9275-AF74E0D19B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5300" name="Espaço Reservado para Número de Slide 3">
            <a:extLst>
              <a:ext uri="{FF2B5EF4-FFF2-40B4-BE49-F238E27FC236}">
                <a16:creationId xmlns:a16="http://schemas.microsoft.com/office/drawing/2014/main" id="{021917A7-9478-4229-B8BC-FAE2C2438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2D5DE59-515D-4599-BD69-E400698B2BFB}" type="slidenum">
              <a:rPr lang="pt-BR" altLang="pt-BR"/>
              <a:pPr eaLnBrk="1" hangingPunct="1"/>
              <a:t>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>
            <a:extLst>
              <a:ext uri="{FF2B5EF4-FFF2-40B4-BE49-F238E27FC236}">
                <a16:creationId xmlns:a16="http://schemas.microsoft.com/office/drawing/2014/main" id="{714F1B74-6DCF-421A-BC9C-366E99E61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>
            <a:extLst>
              <a:ext uri="{FF2B5EF4-FFF2-40B4-BE49-F238E27FC236}">
                <a16:creationId xmlns:a16="http://schemas.microsoft.com/office/drawing/2014/main" id="{9416DBF8-7FC2-467E-B941-275AE123DD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6324" name="Espaço Reservado para Número de Slide 3">
            <a:extLst>
              <a:ext uri="{FF2B5EF4-FFF2-40B4-BE49-F238E27FC236}">
                <a16:creationId xmlns:a16="http://schemas.microsoft.com/office/drawing/2014/main" id="{01FAF6B2-BB59-4EFC-8316-81083929D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2A9B910-6363-4729-A66B-F68CD7F2A49C}" type="slidenum">
              <a:rPr lang="pt-BR" altLang="pt-BR"/>
              <a:pPr eaLnBrk="1" hangingPunct="1"/>
              <a:t>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>
            <a:extLst>
              <a:ext uri="{FF2B5EF4-FFF2-40B4-BE49-F238E27FC236}">
                <a16:creationId xmlns:a16="http://schemas.microsoft.com/office/drawing/2014/main" id="{78FA533B-B14C-47D4-BEB1-56992B5F4E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>
            <a:extLst>
              <a:ext uri="{FF2B5EF4-FFF2-40B4-BE49-F238E27FC236}">
                <a16:creationId xmlns:a16="http://schemas.microsoft.com/office/drawing/2014/main" id="{7B092841-4B8E-4734-A5FB-829AAEB5E3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7348" name="Espaço Reservado para Número de Slide 3">
            <a:extLst>
              <a:ext uri="{FF2B5EF4-FFF2-40B4-BE49-F238E27FC236}">
                <a16:creationId xmlns:a16="http://schemas.microsoft.com/office/drawing/2014/main" id="{42DE1AC2-3DA0-44B9-9702-77ECE1F708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B726146-6805-4A99-BA03-1C76030676C2}" type="slidenum">
              <a:rPr lang="pt-BR" altLang="pt-BR"/>
              <a:pPr eaLnBrk="1" hangingPunct="1"/>
              <a:t>9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92A65F-2A44-49E8-8DAA-905302409C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5446C5-22A0-4527-ADF3-E400A88DE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4C1607-F69E-4E46-8E07-1523240EF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589ED-03E3-48EC-859A-EADF5AD50D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2170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99A508-D7AF-4527-A5BA-32499A801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11D8A0-CDA8-4FB7-91E1-7DE536781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5C4572-AFF3-4DBD-B868-F1F4F244AB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D93A89-8DB6-4803-9258-B5C01BA0CA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854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DE9F19-6F78-48CA-89A9-22E9F71F74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BB2F69-8B51-4182-83C7-061B5FFB8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CD0773-4031-4781-96B2-135EEC8EE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56E78-2F99-4A7A-91B7-7C28F24D25F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490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442916-ED06-4356-BF90-48C0036F98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143384-0814-4458-A0D1-160B5FB0A3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CB55E8-71FA-4BCD-AB6E-C2106A26B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B7313-02F4-4DDC-934F-B359250D70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307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A2C1AD-67AA-40A0-BBD6-4DFA88C3DE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503282-FFD0-447F-8272-E6FAC8484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E8D5C6-8420-4456-9E0A-3539909EC5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6CCA3B-C5AB-4D88-BBF8-2E92EB29AEE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69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BADD7D-693B-4A8F-B81B-28FE4AFF6F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C2B049-1431-45CF-BA91-D0F077C0E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0ADC2-2809-471D-8846-A4B1D0AA5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472F-A072-4756-9D37-A90EDF7F9B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12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B2F69D-A102-4635-B295-DE05E6D2DE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F4F1770-9DED-4614-96F2-1F3D41CC7B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415E44-E4C7-4AAD-88D1-EE8523DE0D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272B27-BCC6-4157-B79C-0E4510CDB7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056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AD7E0D-38D7-4826-8900-91B104257F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A94300-6EBF-4B9C-B134-0B80651ABD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EF7ED57-8924-46CA-AFCA-56CC008CE4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DCE36-EDC7-4DCE-8284-10CD98E8DC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327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1468C4-FF59-4033-B7A6-3206C5960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338CB4-435E-4551-B884-2AE820609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B0DC7A3-8B39-4438-A287-48C298CAB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CC946-5AF7-42B8-A0F5-35D11D270A2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4075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706A9-A673-477D-A27D-823E266C6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A8362D-E3E6-4E90-B8AF-B844962730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DF8DC0-C57E-4597-9AEE-0F3CD994C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D77AA1-4882-48B6-B81E-4723FB24B04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8043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072A73-C470-4930-BF8E-BE410DDAEB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AF8D39-960A-4B30-9564-DB58B59FD6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7510B-D6F8-4446-AFEA-8B44F0625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C6D36-3812-4A33-ABAE-982CA2B8C4E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722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A18C35-3716-4EA8-B575-B55C3FD83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9AD56E-40BA-4D84-879A-A79CC19C8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E2780B2-9AC8-4D9E-B3CB-C58107D2A5D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A50ECF8-500E-45BE-9C0D-62302CAD0A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02216F-4997-4BA4-8AFC-6E5F56C75A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738F0B-0D43-4A47-9E13-3288EC9F68C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apa.jpg">
            <a:extLst>
              <a:ext uri="{FF2B5EF4-FFF2-40B4-BE49-F238E27FC236}">
                <a16:creationId xmlns:a16="http://schemas.microsoft.com/office/drawing/2014/main" id="{E6FBEF6B-2566-422E-BFEC-F7D38BE3B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009E1FE0-8D4D-4D14-A64F-324742F8C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10EBF1F-B4DA-405C-9D53-BB4DBB9578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8196" name="Picture 3">
            <a:extLst>
              <a:ext uri="{FF2B5EF4-FFF2-40B4-BE49-F238E27FC236}">
                <a16:creationId xmlns:a16="http://schemas.microsoft.com/office/drawing/2014/main" id="{CFFE4D70-7921-4A8E-A688-42F84801C37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4EFD66A4-770D-4921-8FA8-ED0F5C59AB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286AF79-82F6-410B-9254-0AEB35E76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A55CD949-F7DF-4225-82FA-137735E71CB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A344C865-3499-46A6-84B5-022118E85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E12BFCD6-C56C-401B-BE06-20D32DEF3D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B24947CF-6283-491B-9CF2-42F150C6EC7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544ADB14-A687-4C88-9289-D9151B3ED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30387E4F-7E41-470D-B00C-0EC427CE5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11268" name="Picture 3">
            <a:extLst>
              <a:ext uri="{FF2B5EF4-FFF2-40B4-BE49-F238E27FC236}">
                <a16:creationId xmlns:a16="http://schemas.microsoft.com/office/drawing/2014/main" id="{23CFD473-895B-435E-B8FF-E0E4B68DAB3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497E66E-3277-4BAF-9038-2C584023C4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04794FA-EA46-4A3B-8628-E7405B613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2E4D8FDD-74DC-4657-AC1A-C2E59801B2B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7B2EE3A6-B5E9-4986-8E1B-5E6F74650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660AEC9-5395-4CF4-964E-1E7BFCDCF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FA5DAB62-A121-428B-8F6C-9EAD7BAF0A9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4433B5C9-BDDD-43A7-8036-96C35E873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2CAAEF95-400F-4544-9144-9CF6AF24B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BF7598DE-00FD-46FE-B749-7FCCD18DE6F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21E43E1C-9EB3-4062-845A-4F35B8602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809763F-CFA9-4475-9F4B-B824EDEA9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5E96EC41-4DB6-45B7-8254-56DA12B7AD7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D7271F1C-1453-428B-BC65-F35EDDEED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BEEE4708-FD22-4E9D-A964-6071F85A6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16B99C3B-E84C-419D-B946-943AF4ED653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C24B20B4-CAD3-4857-8A11-FEBE510E8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8CA9439-3F5E-4815-8B5E-69D11B51E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E4AA2F1F-CD10-46E8-85C0-3ADC86B77BA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1AFF8AFA-494A-408F-B512-B4496D424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8F6F682-8965-492B-9558-FEE7BF17A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8E3EC84-8710-49B7-9BCB-8B60847DE1D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D736449B-4F75-40EF-BE91-E42763FADC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0BE9C71-B5A4-4F43-8F27-322372C91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1C9D94AD-7C3C-4AC9-96E6-6F469C604D4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D819D6A0-046C-49B1-8DD6-92C08B698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B41E8D9B-D3AE-49D3-A96D-7DC21ADD5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9BD0C167-4529-4A89-9A48-88E85DD46DF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5E352A89-3BD0-4387-954D-3419C3A6C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8A82065B-82B1-4EFE-A098-02EB379C2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12D36FF0-8CF4-4742-B519-3AB5B78043A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08AD0F3A-189E-4F20-B5CC-CACE86AF3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B875796-34AA-4C5F-8780-6EB530FD5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22532" name="Picture 3">
            <a:extLst>
              <a:ext uri="{FF2B5EF4-FFF2-40B4-BE49-F238E27FC236}">
                <a16:creationId xmlns:a16="http://schemas.microsoft.com/office/drawing/2014/main" id="{B0135ECD-20AB-4EF2-A01C-B96627A9C28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C5498CF5-E5AA-4C84-97A2-18190E75D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179F076-E09F-4DF3-AC0E-38638B84D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23556" name="Picture 3">
            <a:extLst>
              <a:ext uri="{FF2B5EF4-FFF2-40B4-BE49-F238E27FC236}">
                <a16:creationId xmlns:a16="http://schemas.microsoft.com/office/drawing/2014/main" id="{B6BD804B-DE4E-46FC-B13D-C8198073672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A8891D41-F402-4F1F-8B63-EE471C839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DD7D757-CA58-4D50-9C25-D351D8941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24580" name="Picture 3">
            <a:extLst>
              <a:ext uri="{FF2B5EF4-FFF2-40B4-BE49-F238E27FC236}">
                <a16:creationId xmlns:a16="http://schemas.microsoft.com/office/drawing/2014/main" id="{54386805-2A7F-446B-A8F3-DF6FB74B32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6CE7AD71-5C9B-4A5B-89F2-8013F7BC0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EE815DB-43C6-426B-B976-BB658EF9C4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25604" name="Picture 3">
            <a:extLst>
              <a:ext uri="{FF2B5EF4-FFF2-40B4-BE49-F238E27FC236}">
                <a16:creationId xmlns:a16="http://schemas.microsoft.com/office/drawing/2014/main" id="{7D570069-9BA8-45D7-9F4E-2273752383B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97BCBF61-67D1-4750-9021-61F679EEA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8FF1CAFC-AC31-4201-8341-3258D6ADBC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B37C1342-4054-4123-8F2B-D76387DC43D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0972A5A3-9087-4102-BDF3-A9C946534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09E0C12-AD0A-40C2-870B-2CF20C70D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E084EDD2-5823-4FC5-8FF0-6EEAD3E3658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B7EDCFB7-6E45-435A-B69F-D0B43D917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DA18296-3863-4485-B48F-DD6006726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3F6799C9-A88E-49A9-B7D7-F46ED2E53B4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FA76585E-422C-4754-8494-411F0EDBC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8D21E76-B2E3-4D0F-ACA1-CA2D9A6E7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4FAE5891-AE8D-4751-B7AF-4197AE860CC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6B7E4B0E-A28F-42E1-B02E-18955F7E5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ED01803F-9F86-4DFB-8E04-C080BC7CB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A0947FA1-0677-49BF-8EF9-C456905F8F7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2F3504AA-75F2-426E-A4BE-DEDBBA394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6FE549C-275A-4EB2-99AB-EEF232B24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1748" name="Picture 3">
            <a:extLst>
              <a:ext uri="{FF2B5EF4-FFF2-40B4-BE49-F238E27FC236}">
                <a16:creationId xmlns:a16="http://schemas.microsoft.com/office/drawing/2014/main" id="{28A4332E-1432-4741-9B60-21813C1D166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C196869-652E-46E0-B9F9-DC96A9367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3BE7D434-7F76-4408-ABA6-A681EC25C5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CBB1DDF8-CF62-4684-AD13-8DD91494F3D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F0EEBDEF-F1E2-4C50-981D-A48341D75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3DFC0AA-7E0F-4424-A66F-4E3B99873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076" name="Picture 3">
            <a:extLst>
              <a:ext uri="{FF2B5EF4-FFF2-40B4-BE49-F238E27FC236}">
                <a16:creationId xmlns:a16="http://schemas.microsoft.com/office/drawing/2014/main" id="{0383D768-E38D-45F9-AB8F-108703795FF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36969BA5-BDF0-4AD2-961F-D100CF04B7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0B7CE3D0-F3CD-4B47-AC42-45508BBCE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8952FD20-BA3E-4193-8EA2-442FDE6A8AE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397FBD00-D200-4308-AC9E-08A54DAB0C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D3231EB4-B599-4C15-859C-263D8B8F0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id="{15CB2D87-9684-4679-A785-3F5530CC6C9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E3454342-C856-4C2C-9CE5-14F937477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FD556C43-4FAC-4FA7-B932-BFFAF82C0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BA67438E-C232-4D89-B34C-1CC0AAD2E70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BDC66857-2004-46EF-9F15-17BAF566B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D412C8BB-626C-4A31-9D74-7A36ED473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3CDB28C0-1944-4DD3-A8B3-8F506EB7621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37FD5EE6-FB8C-47FB-95C9-816584A60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E1A9BC78-1758-4BDF-9A97-990BFFCD2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76954918-F4BC-46F3-B5E2-22490773A9E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0A030DD8-5FA2-49D0-AD5F-41B23A6CF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616ACC9C-9E18-499C-AFEC-4F5AECD6B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id="{45292891-CB26-48C7-BC0A-1A66A334E9A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CF8AA9C4-4089-4990-A165-CB1194DDC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65716D0-9C8A-4D89-94D3-C3EFFD628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8916" name="Picture 3">
            <a:extLst>
              <a:ext uri="{FF2B5EF4-FFF2-40B4-BE49-F238E27FC236}">
                <a16:creationId xmlns:a16="http://schemas.microsoft.com/office/drawing/2014/main" id="{BE867F15-692F-4963-95CE-1C61EDAC327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A3A70BE8-F8C9-4F68-A1C6-3AAE78FA63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0986DC8-CF11-465C-A154-57CB245AE5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49A05570-DADA-41BE-B675-C3C7DD989C8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989F1DFC-207B-4BEE-884F-6733E780DC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340C8FC-73C3-4F7E-8E3E-2ADD8F39C9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40964" name="Picture 3">
            <a:extLst>
              <a:ext uri="{FF2B5EF4-FFF2-40B4-BE49-F238E27FC236}">
                <a16:creationId xmlns:a16="http://schemas.microsoft.com/office/drawing/2014/main" id="{742F6E78-64CD-454A-BBEE-D017AC9F19A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3B0698D5-78A8-4F37-B1CA-C4EF0DEE7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F360B4EA-A1B3-43CF-9DA1-57F7E49E8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41988" name="Picture 3">
            <a:extLst>
              <a:ext uri="{FF2B5EF4-FFF2-40B4-BE49-F238E27FC236}">
                <a16:creationId xmlns:a16="http://schemas.microsoft.com/office/drawing/2014/main" id="{64C2361C-79C2-4595-854B-5CCE45E2E1F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95902F14-9C40-4E3F-AFBD-8A23ECDD6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C9E1279E-A656-4C07-BBAF-734511134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967F5A69-DF49-4F87-94F2-8288A9E9D77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02CE681C-1125-450D-91F2-C05BE3153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761B986D-F59C-4E17-BAB2-02CCA6277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F72538BD-5A90-406E-AAB7-1671F72C4D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:a16="http://schemas.microsoft.com/office/drawing/2014/main" id="{D1C3B2EB-6BCF-47F4-9AB7-A42092CEC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0028822C-872F-4987-9DCC-FB34B77F8D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1EAD03F3-A155-489D-AFE7-6BA006A800D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70066753-508D-4B04-8F0E-E0DCDCA2BC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57D1214-1DAD-484E-B2CE-BF3395CCA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46084" name="Picture 3">
            <a:extLst>
              <a:ext uri="{FF2B5EF4-FFF2-40B4-BE49-F238E27FC236}">
                <a16:creationId xmlns:a16="http://schemas.microsoft.com/office/drawing/2014/main" id="{64B487C3-26D9-4527-85FA-B479B9E5C08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id="{4A068096-C358-4ED1-B14F-52674B825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FAD820C8-E88C-4D1F-8D89-EDDA96512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47108" name="Picture 3">
            <a:extLst>
              <a:ext uri="{FF2B5EF4-FFF2-40B4-BE49-F238E27FC236}">
                <a16:creationId xmlns:a16="http://schemas.microsoft.com/office/drawing/2014/main" id="{3A0B93CB-F013-4E8A-B5F2-458CE386358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7AEBD14A-4C93-4C48-9ECD-5EDE24643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7D85911B-A982-4DE4-ADB6-C6EAD9F18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820803E1-7186-46A7-B2A1-48AAA3D6D25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C0653DE7-F3D4-4B05-9000-D71942A2F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1682275-60A9-40F2-9CAD-7EF5824C6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AE3E2886-C426-4A2F-A6CB-B4D6E852F34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9C040605-ABFD-495E-BDED-AC10CE74EE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C820D7E-34EC-4885-97FB-013A37887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2300"/>
            <a:endParaRPr lang="en-US" altLang="pt-BR"/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1105B6C9-C72B-4111-9526-9E62DBA4033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67</Words>
  <Application>Microsoft Office PowerPoint</Application>
  <PresentationFormat>Apresentação na tela (4:3)</PresentationFormat>
  <Paragraphs>67</Paragraphs>
  <Slides>67</Slides>
  <Notes>67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1" baseType="lpstr">
      <vt:lpstr>Arial</vt:lpstr>
      <vt:lpstr>MS PGothic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NOVO TEMPO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DESVENDANDO AS PROFECIAS</dc:subject>
  <dc:creator>4TONS - Pr. Marcelo Augusto de Carvalho; marcelo.argenton</dc:creator>
  <cp:keywords>www.4tons.com.br</cp:keywords>
  <dc:description>COMÉRCIO PROIBIDO. USO PESSOAL</dc:description>
  <cp:lastModifiedBy>UCB - Marcelo Augusto de Carvalho</cp:lastModifiedBy>
  <cp:revision>50</cp:revision>
  <cp:lastPrinted>2011-02-03T16:06:55Z</cp:lastPrinted>
  <dcterms:created xsi:type="dcterms:W3CDTF">2009-10-23T11:43:34Z</dcterms:created>
  <dcterms:modified xsi:type="dcterms:W3CDTF">2021-01-07T08:02:32Z</dcterms:modified>
  <cp:category>EVANGELISMO 2011</cp:category>
</cp:coreProperties>
</file>