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10" r:id="rId2"/>
    <p:sldId id="309" r:id="rId3"/>
    <p:sldId id="315" r:id="rId4"/>
    <p:sldId id="316" r:id="rId5"/>
    <p:sldId id="317" r:id="rId6"/>
    <p:sldId id="257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  <p:sldId id="283" r:id="rId22"/>
    <p:sldId id="284" r:id="rId23"/>
    <p:sldId id="285" r:id="rId24"/>
    <p:sldId id="286" r:id="rId25"/>
    <p:sldId id="287" r:id="rId26"/>
    <p:sldId id="288" r:id="rId27"/>
    <p:sldId id="289" r:id="rId28"/>
    <p:sldId id="290" r:id="rId29"/>
    <p:sldId id="291" r:id="rId30"/>
    <p:sldId id="292" r:id="rId31"/>
    <p:sldId id="293" r:id="rId32"/>
    <p:sldId id="294" r:id="rId33"/>
    <p:sldId id="295" r:id="rId34"/>
    <p:sldId id="318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4" r:id="rId43"/>
    <p:sldId id="305" r:id="rId44"/>
    <p:sldId id="306" r:id="rId45"/>
    <p:sldId id="307" r:id="rId46"/>
    <p:sldId id="308" r:id="rId47"/>
    <p:sldId id="311" r:id="rId48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/>
              <a:t>Click to edit Master subtitle style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82CEC8D-5C7D-4DE6-9611-23139E5EE3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EC455F6-D171-460C-A4A8-6E310D8F02D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4E71003-FE36-41CC-A4F8-E468011D0CC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022375-3ABE-4D24-9C8B-FFC2E33014B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65283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A89990-0B59-422C-9664-A791C7A573B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55F115-F9D3-4D63-AD34-36718AEC25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493F4D6-73E4-4261-81C2-E101F5444A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1B4CFB2-7E1D-4820-819B-1B11EBB5688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83438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60F17F8-57A5-45DF-8EA9-9CA76AB2DE2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108BC39-46D4-4596-8503-6801DB5764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DFB893E-0265-40C4-BF18-D1BE2FEA69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977B91E-4256-44C8-89CC-DFC3ABB7131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93884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B6903B3-4E54-46BF-96F0-26E78BC068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43C8AC9-2DB4-4199-BD89-AD1F20FED0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C1FF0AA-D427-4B08-BEC2-A7C37709159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97AFECD-92CA-418F-8F87-AE083AB4FB4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7106283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15D27DE-9095-46A6-A93B-789C76714EF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DD05A32-A778-4108-8998-268A0C2A4DC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52C5193-3095-4EB5-9851-734BCC8F14C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8E91AF2-B0C8-4251-BB12-FCD1788EF491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1456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EC5DEB5-BDB5-4005-8427-F8F6AFE5C9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62751F-AB74-4287-B6F4-790BEC28A8F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94A1CE8-035D-4256-9181-267BE0D2E2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2FC8EAF-FD0C-4874-A63E-E81EC8C8E58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59418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DD2099C-5CD6-48FC-891F-FE1CDAC705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1F91948-2FE6-42A3-8C63-75BFDC1CBF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7DB1749-5478-40C0-8A7A-29E7D5EC2C8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1DC746-69DE-4DB7-BB24-E18BF6F3AE5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4530523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250C7C1C-2FC2-4B03-B673-F8E98387F7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9D1F86B-3D94-4F4A-B20E-DBFA77C6CE3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BF04EE3-E650-4655-8FAF-68E92E04850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BDD219-4470-4475-BD7B-F44E89EC1D3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4169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6F3A9D7-A2D2-4C4B-A99D-D4D5B6DB51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32D18AC8-DA5A-4A79-B085-E4A360BC4A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3D79692-F04E-47EE-B696-1BE177CCD6A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38C04DD-09C6-4D30-B083-0C59B29BC11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614698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4709EE6-CA67-44F8-AA34-D8713C06A1A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3ACEFB-93BB-41D4-BFA6-F832539E2D2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5092169-F459-4028-920B-A3CC8744A6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8B4251-3F21-4741-833A-D0C2C641CDD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8630462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35E7522-7636-4848-A9F7-9F637588A02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9A71BA-856C-4681-804E-22DFFB7C3A7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86C192-296A-48AE-A06F-8B8B6B17CCB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805A730-3929-4D31-B62A-306264F87BD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0250212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6A8017BF-C5FB-4653-83B7-E69D56143A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06FF61B3-4DA5-4082-9F0E-54ABC3ACB5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9CE7479-FCAB-4E99-AEF5-BBC62350DB8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BD37D272-1100-480A-BFB0-5801BDF593A8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44422B4D-EF58-4FEB-BF52-67A5AED9BFB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60847209-2438-45EE-A181-B7F725CE3CF3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capa.jpg">
            <a:extLst>
              <a:ext uri="{FF2B5EF4-FFF2-40B4-BE49-F238E27FC236}">
                <a16:creationId xmlns:a16="http://schemas.microsoft.com/office/drawing/2014/main" id="{42DAFFF3-2E87-49A4-AE6D-69BE4404C1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hidden="1">
            <a:extLst>
              <a:ext uri="{FF2B5EF4-FFF2-40B4-BE49-F238E27FC236}">
                <a16:creationId xmlns:a16="http://schemas.microsoft.com/office/drawing/2014/main" id="{443F2B9A-DA1F-4F4E-A99A-DD38E33AD7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1267" name="Rectangle 3" descr="0016">
            <a:extLst>
              <a:ext uri="{FF2B5EF4-FFF2-40B4-BE49-F238E27FC236}">
                <a16:creationId xmlns:a16="http://schemas.microsoft.com/office/drawing/2014/main" id="{E8B01A40-0A3E-4D11-9344-42D336F6AA16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hidden="1">
            <a:extLst>
              <a:ext uri="{FF2B5EF4-FFF2-40B4-BE49-F238E27FC236}">
                <a16:creationId xmlns:a16="http://schemas.microsoft.com/office/drawing/2014/main" id="{E9488FC9-4BF9-4655-8EFF-3905C3E8DB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hidden="1">
            <a:extLst>
              <a:ext uri="{FF2B5EF4-FFF2-40B4-BE49-F238E27FC236}">
                <a16:creationId xmlns:a16="http://schemas.microsoft.com/office/drawing/2014/main" id="{3124BA87-29D7-46FC-857A-C5DD0101FE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3315" name="Rectangle 3" descr="0018">
            <a:extLst>
              <a:ext uri="{FF2B5EF4-FFF2-40B4-BE49-F238E27FC236}">
                <a16:creationId xmlns:a16="http://schemas.microsoft.com/office/drawing/2014/main" id="{A0A61901-5E42-43E5-8A7B-C09DD4D229B1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 hidden="1">
            <a:extLst>
              <a:ext uri="{FF2B5EF4-FFF2-40B4-BE49-F238E27FC236}">
                <a16:creationId xmlns:a16="http://schemas.microsoft.com/office/drawing/2014/main" id="{935295D4-6E35-4A15-AEC3-DFFCC83084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4339" name="Rectangle 3" descr="0019">
            <a:extLst>
              <a:ext uri="{FF2B5EF4-FFF2-40B4-BE49-F238E27FC236}">
                <a16:creationId xmlns:a16="http://schemas.microsoft.com/office/drawing/2014/main" id="{725A7323-B5B8-4610-AAE3-AF46B58C0505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 hidden="1">
            <a:extLst>
              <a:ext uri="{FF2B5EF4-FFF2-40B4-BE49-F238E27FC236}">
                <a16:creationId xmlns:a16="http://schemas.microsoft.com/office/drawing/2014/main" id="{5B2E6849-6C71-499B-BE44-93EA16CF9B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5363" name="Rectangle 3" descr="0020">
            <a:extLst>
              <a:ext uri="{FF2B5EF4-FFF2-40B4-BE49-F238E27FC236}">
                <a16:creationId xmlns:a16="http://schemas.microsoft.com/office/drawing/2014/main" id="{796A4DA6-A86E-4CA9-A21F-5CDBA7F138A0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hidden="1">
            <a:extLst>
              <a:ext uri="{FF2B5EF4-FFF2-40B4-BE49-F238E27FC236}">
                <a16:creationId xmlns:a16="http://schemas.microsoft.com/office/drawing/2014/main" id="{65E6CBE3-B7D3-41D3-AE6D-27E68BD842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6387" name="Rectangle 3" descr="0021">
            <a:extLst>
              <a:ext uri="{FF2B5EF4-FFF2-40B4-BE49-F238E27FC236}">
                <a16:creationId xmlns:a16="http://schemas.microsoft.com/office/drawing/2014/main" id="{18386917-6E18-412F-85D4-3F4495391460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hidden="1">
            <a:extLst>
              <a:ext uri="{FF2B5EF4-FFF2-40B4-BE49-F238E27FC236}">
                <a16:creationId xmlns:a16="http://schemas.microsoft.com/office/drawing/2014/main" id="{7BF7B699-D7C0-4F04-8D49-30A9F34731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7411" name="Rectangle 3" descr="0022">
            <a:extLst>
              <a:ext uri="{FF2B5EF4-FFF2-40B4-BE49-F238E27FC236}">
                <a16:creationId xmlns:a16="http://schemas.microsoft.com/office/drawing/2014/main" id="{DC7874F9-BDBD-4A9E-9FE1-41EFA40DDFD1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hidden="1">
            <a:extLst>
              <a:ext uri="{FF2B5EF4-FFF2-40B4-BE49-F238E27FC236}">
                <a16:creationId xmlns:a16="http://schemas.microsoft.com/office/drawing/2014/main" id="{61C52EEF-D7A4-4E17-8BE0-01F148851F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8435" name="Rectangle 3" descr="0023">
            <a:extLst>
              <a:ext uri="{FF2B5EF4-FFF2-40B4-BE49-F238E27FC236}">
                <a16:creationId xmlns:a16="http://schemas.microsoft.com/office/drawing/2014/main" id="{32B18B44-8AA9-4742-87E4-52333F07A0E6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 hidden="1">
            <a:extLst>
              <a:ext uri="{FF2B5EF4-FFF2-40B4-BE49-F238E27FC236}">
                <a16:creationId xmlns:a16="http://schemas.microsoft.com/office/drawing/2014/main" id="{36EF72B1-1081-4FB4-90E1-579BF55261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 hidden="1">
            <a:extLst>
              <a:ext uri="{FF2B5EF4-FFF2-40B4-BE49-F238E27FC236}">
                <a16:creationId xmlns:a16="http://schemas.microsoft.com/office/drawing/2014/main" id="{DC848BD2-0BFE-4907-B7BB-054C58B6D2A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0483" name="Rectangle 3" descr="0025">
            <a:extLst>
              <a:ext uri="{FF2B5EF4-FFF2-40B4-BE49-F238E27FC236}">
                <a16:creationId xmlns:a16="http://schemas.microsoft.com/office/drawing/2014/main" id="{81B8A3B7-C647-4E06-ACE7-28902F5FD9A6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008 Desvendando os 7 selos.jpg">
            <a:extLst>
              <a:ext uri="{FF2B5EF4-FFF2-40B4-BE49-F238E27FC236}">
                <a16:creationId xmlns:a16="http://schemas.microsoft.com/office/drawing/2014/main" id="{0DC11B66-03B9-4271-A58D-F7FA1FA9CA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 hidden="1">
            <a:extLst>
              <a:ext uri="{FF2B5EF4-FFF2-40B4-BE49-F238E27FC236}">
                <a16:creationId xmlns:a16="http://schemas.microsoft.com/office/drawing/2014/main" id="{6DC38609-B534-4916-8A73-A456B4A9E5A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 hidden="1">
            <a:extLst>
              <a:ext uri="{FF2B5EF4-FFF2-40B4-BE49-F238E27FC236}">
                <a16:creationId xmlns:a16="http://schemas.microsoft.com/office/drawing/2014/main" id="{CCFBBF51-311D-4818-93CE-AD5C5F7D40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2531" name="Rectangle 3" descr="0027">
            <a:extLst>
              <a:ext uri="{FF2B5EF4-FFF2-40B4-BE49-F238E27FC236}">
                <a16:creationId xmlns:a16="http://schemas.microsoft.com/office/drawing/2014/main" id="{CF9F8FF6-B574-4ED5-BB4C-BB4BE73E05A7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 hidden="1">
            <a:extLst>
              <a:ext uri="{FF2B5EF4-FFF2-40B4-BE49-F238E27FC236}">
                <a16:creationId xmlns:a16="http://schemas.microsoft.com/office/drawing/2014/main" id="{277DB881-E1CD-464E-936E-5B75A7C976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 hidden="1">
            <a:extLst>
              <a:ext uri="{FF2B5EF4-FFF2-40B4-BE49-F238E27FC236}">
                <a16:creationId xmlns:a16="http://schemas.microsoft.com/office/drawing/2014/main" id="{3FD3CE66-8B7F-4D0E-9443-FA45C736654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4579" name="Rectangle 3" descr="0029">
            <a:extLst>
              <a:ext uri="{FF2B5EF4-FFF2-40B4-BE49-F238E27FC236}">
                <a16:creationId xmlns:a16="http://schemas.microsoft.com/office/drawing/2014/main" id="{0409D111-74DF-4296-A0AE-82966C574D6D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 hidden="1">
            <a:extLst>
              <a:ext uri="{FF2B5EF4-FFF2-40B4-BE49-F238E27FC236}">
                <a16:creationId xmlns:a16="http://schemas.microsoft.com/office/drawing/2014/main" id="{4D5CD4BA-D628-4672-8EDC-ECDE573905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 hidden="1">
            <a:extLst>
              <a:ext uri="{FF2B5EF4-FFF2-40B4-BE49-F238E27FC236}">
                <a16:creationId xmlns:a16="http://schemas.microsoft.com/office/drawing/2014/main" id="{D0237C5D-C806-4B3A-A8FD-57469FD842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 hidden="1">
            <a:extLst>
              <a:ext uri="{FF2B5EF4-FFF2-40B4-BE49-F238E27FC236}">
                <a16:creationId xmlns:a16="http://schemas.microsoft.com/office/drawing/2014/main" id="{3E159B09-5C82-4734-988C-8B977B0187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7651" name="Rectangle 3" descr="0032">
            <a:extLst>
              <a:ext uri="{FF2B5EF4-FFF2-40B4-BE49-F238E27FC236}">
                <a16:creationId xmlns:a16="http://schemas.microsoft.com/office/drawing/2014/main" id="{8D8CEEB8-9418-44BF-AEB2-40C6DF211323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hidden="1">
            <a:extLst>
              <a:ext uri="{FF2B5EF4-FFF2-40B4-BE49-F238E27FC236}">
                <a16:creationId xmlns:a16="http://schemas.microsoft.com/office/drawing/2014/main" id="{D74F3D29-1EF9-4700-8142-A0C207A6C2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 hidden="1">
            <a:extLst>
              <a:ext uri="{FF2B5EF4-FFF2-40B4-BE49-F238E27FC236}">
                <a16:creationId xmlns:a16="http://schemas.microsoft.com/office/drawing/2014/main" id="{2E80C496-199F-45AB-AF39-48DAA3A90C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9699" name="Rectangle 3" descr="0034">
            <a:extLst>
              <a:ext uri="{FF2B5EF4-FFF2-40B4-BE49-F238E27FC236}">
                <a16:creationId xmlns:a16="http://schemas.microsoft.com/office/drawing/2014/main" id="{459F6C01-95C3-415C-8351-9BE6261972F6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 hidden="1">
            <a:extLst>
              <a:ext uri="{FF2B5EF4-FFF2-40B4-BE49-F238E27FC236}">
                <a16:creationId xmlns:a16="http://schemas.microsoft.com/office/drawing/2014/main" id="{FE2729DE-3F7E-426C-BBBA-1BEBF90462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>
            <a:extLst>
              <a:ext uri="{FF2B5EF4-FFF2-40B4-BE49-F238E27FC236}">
                <a16:creationId xmlns:a16="http://schemas.microsoft.com/office/drawing/2014/main" id="{31338A4B-2C85-45D8-9863-EEB632D1B9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 hidden="1">
            <a:extLst>
              <a:ext uri="{FF2B5EF4-FFF2-40B4-BE49-F238E27FC236}">
                <a16:creationId xmlns:a16="http://schemas.microsoft.com/office/drawing/2014/main" id="{651C4E6E-D12A-4CAC-BC29-0EE04F68B3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1747" name="Rectangle 3" descr="0036">
            <a:extLst>
              <a:ext uri="{FF2B5EF4-FFF2-40B4-BE49-F238E27FC236}">
                <a16:creationId xmlns:a16="http://schemas.microsoft.com/office/drawing/2014/main" id="{840AD47F-80D2-43DE-A271-DE1B01C96E47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 hidden="1">
            <a:extLst>
              <a:ext uri="{FF2B5EF4-FFF2-40B4-BE49-F238E27FC236}">
                <a16:creationId xmlns:a16="http://schemas.microsoft.com/office/drawing/2014/main" id="{8374DE4F-D069-47B1-8A2A-7CD5CFD414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 hidden="1">
            <a:extLst>
              <a:ext uri="{FF2B5EF4-FFF2-40B4-BE49-F238E27FC236}">
                <a16:creationId xmlns:a16="http://schemas.microsoft.com/office/drawing/2014/main" id="{A6C41B7A-3969-4CDE-B4C5-11D5AEA545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3795" name="Rectangle 3" descr="0038">
            <a:extLst>
              <a:ext uri="{FF2B5EF4-FFF2-40B4-BE49-F238E27FC236}">
                <a16:creationId xmlns:a16="http://schemas.microsoft.com/office/drawing/2014/main" id="{EBC3B7B9-88A8-406C-97B3-17F4765F12E0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hidden="1">
            <a:extLst>
              <a:ext uri="{FF2B5EF4-FFF2-40B4-BE49-F238E27FC236}">
                <a16:creationId xmlns:a16="http://schemas.microsoft.com/office/drawing/2014/main" id="{AAD93E64-7D76-464E-95EE-4220201E5E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 hidden="1">
            <a:extLst>
              <a:ext uri="{FF2B5EF4-FFF2-40B4-BE49-F238E27FC236}">
                <a16:creationId xmlns:a16="http://schemas.microsoft.com/office/drawing/2014/main" id="{31D7B339-9242-4408-8A3C-28A94E69F6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 hidden="1">
            <a:extLst>
              <a:ext uri="{FF2B5EF4-FFF2-40B4-BE49-F238E27FC236}">
                <a16:creationId xmlns:a16="http://schemas.microsoft.com/office/drawing/2014/main" id="{E7577AE7-6221-4829-AA36-E75ADA4858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6867" name="Rectangle 3" descr="0041">
            <a:extLst>
              <a:ext uri="{FF2B5EF4-FFF2-40B4-BE49-F238E27FC236}">
                <a16:creationId xmlns:a16="http://schemas.microsoft.com/office/drawing/2014/main" id="{5066F882-4642-419F-A4CC-A8F5F806BA83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 hidden="1">
            <a:extLst>
              <a:ext uri="{FF2B5EF4-FFF2-40B4-BE49-F238E27FC236}">
                <a16:creationId xmlns:a16="http://schemas.microsoft.com/office/drawing/2014/main" id="{60C01023-A86F-467A-8FA5-F6B6A04C07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7891" name="Rectangle 3" descr="0042">
            <a:extLst>
              <a:ext uri="{FF2B5EF4-FFF2-40B4-BE49-F238E27FC236}">
                <a16:creationId xmlns:a16="http://schemas.microsoft.com/office/drawing/2014/main" id="{B6BAB3E6-E63B-41C4-99FB-096B5CCE92FD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 hidden="1">
            <a:extLst>
              <a:ext uri="{FF2B5EF4-FFF2-40B4-BE49-F238E27FC236}">
                <a16:creationId xmlns:a16="http://schemas.microsoft.com/office/drawing/2014/main" id="{2CED645E-3B72-49B6-ACDF-67BF65E072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 hidden="1">
            <a:extLst>
              <a:ext uri="{FF2B5EF4-FFF2-40B4-BE49-F238E27FC236}">
                <a16:creationId xmlns:a16="http://schemas.microsoft.com/office/drawing/2014/main" id="{D0BC5452-3323-419B-803F-2DA1E5C94B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>
            <a:extLst>
              <a:ext uri="{FF2B5EF4-FFF2-40B4-BE49-F238E27FC236}">
                <a16:creationId xmlns:a16="http://schemas.microsoft.com/office/drawing/2014/main" id="{6F7F69DF-6742-4306-99E1-2883F75A59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 hidden="1">
            <a:extLst>
              <a:ext uri="{FF2B5EF4-FFF2-40B4-BE49-F238E27FC236}">
                <a16:creationId xmlns:a16="http://schemas.microsoft.com/office/drawing/2014/main" id="{B4F5A5AE-A20F-4C38-B773-C99F64B726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 hidden="1">
            <a:extLst>
              <a:ext uri="{FF2B5EF4-FFF2-40B4-BE49-F238E27FC236}">
                <a16:creationId xmlns:a16="http://schemas.microsoft.com/office/drawing/2014/main" id="{FD882AFF-8495-4027-8DDF-1757514D9F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1987" name="Rectangle 3" descr="0046">
            <a:extLst>
              <a:ext uri="{FF2B5EF4-FFF2-40B4-BE49-F238E27FC236}">
                <a16:creationId xmlns:a16="http://schemas.microsoft.com/office/drawing/2014/main" id="{C44076B5-1143-4161-8E11-7EACFDED4E68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 hidden="1">
            <a:extLst>
              <a:ext uri="{FF2B5EF4-FFF2-40B4-BE49-F238E27FC236}">
                <a16:creationId xmlns:a16="http://schemas.microsoft.com/office/drawing/2014/main" id="{B4322DEE-9263-49C0-8DF1-696F0C272F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3011" name="Rectangle 3" descr="0048">
            <a:extLst>
              <a:ext uri="{FF2B5EF4-FFF2-40B4-BE49-F238E27FC236}">
                <a16:creationId xmlns:a16="http://schemas.microsoft.com/office/drawing/2014/main" id="{B190506A-7B95-434E-B673-4F99D9B4EE2F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 hidden="1">
            <a:extLst>
              <a:ext uri="{FF2B5EF4-FFF2-40B4-BE49-F238E27FC236}">
                <a16:creationId xmlns:a16="http://schemas.microsoft.com/office/drawing/2014/main" id="{C7F61211-B9CC-4B38-B051-A9D9EE97B7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4035" name="Rectangle 3" descr="0049">
            <a:extLst>
              <a:ext uri="{FF2B5EF4-FFF2-40B4-BE49-F238E27FC236}">
                <a16:creationId xmlns:a16="http://schemas.microsoft.com/office/drawing/2014/main" id="{9B4D1552-24C5-4FBE-A28D-F8AB70A13C05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 hidden="1">
            <a:extLst>
              <a:ext uri="{FF2B5EF4-FFF2-40B4-BE49-F238E27FC236}">
                <a16:creationId xmlns:a16="http://schemas.microsoft.com/office/drawing/2014/main" id="{A20B24FB-4A7D-46E4-B3E1-5ECA2182E06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5059" name="Rectangle 3" descr="0050">
            <a:extLst>
              <a:ext uri="{FF2B5EF4-FFF2-40B4-BE49-F238E27FC236}">
                <a16:creationId xmlns:a16="http://schemas.microsoft.com/office/drawing/2014/main" id="{3877B560-A3C4-4467-8817-D70FAE42BEE1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 hidden="1">
            <a:extLst>
              <a:ext uri="{FF2B5EF4-FFF2-40B4-BE49-F238E27FC236}">
                <a16:creationId xmlns:a16="http://schemas.microsoft.com/office/drawing/2014/main" id="{B6722D9F-7FFC-4997-8085-488E827EA3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6083" name="Rectangle 3" descr="0051">
            <a:extLst>
              <a:ext uri="{FF2B5EF4-FFF2-40B4-BE49-F238E27FC236}">
                <a16:creationId xmlns:a16="http://schemas.microsoft.com/office/drawing/2014/main" id="{704AB4A8-B800-4BD4-9309-F5FF96933C36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 hidden="1">
            <a:extLst>
              <a:ext uri="{FF2B5EF4-FFF2-40B4-BE49-F238E27FC236}">
                <a16:creationId xmlns:a16="http://schemas.microsoft.com/office/drawing/2014/main" id="{7D244E97-5D4E-4C4B-8725-CBAF6C3C1D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>
            <a:extLst>
              <a:ext uri="{FF2B5EF4-FFF2-40B4-BE49-F238E27FC236}">
                <a16:creationId xmlns:a16="http://schemas.microsoft.com/office/drawing/2014/main" id="{7426BEBB-CD5A-4476-882F-6DCE2C6A5C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>
            <a:extLst>
              <a:ext uri="{FF2B5EF4-FFF2-40B4-BE49-F238E27FC236}">
                <a16:creationId xmlns:a16="http://schemas.microsoft.com/office/drawing/2014/main" id="{483054D3-6E05-4A81-99C0-3567B143DD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hidden="1">
            <a:extLst>
              <a:ext uri="{FF2B5EF4-FFF2-40B4-BE49-F238E27FC236}">
                <a16:creationId xmlns:a16="http://schemas.microsoft.com/office/drawing/2014/main" id="{68A2DE94-5ED6-4B84-BF1C-6BCFB71795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7171" name="Rectangle 3" descr="001">
            <a:extLst>
              <a:ext uri="{FF2B5EF4-FFF2-40B4-BE49-F238E27FC236}">
                <a16:creationId xmlns:a16="http://schemas.microsoft.com/office/drawing/2014/main" id="{2A5836AD-B8CD-41E0-A453-0751C8108C8A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hidden="1">
            <a:extLst>
              <a:ext uri="{FF2B5EF4-FFF2-40B4-BE49-F238E27FC236}">
                <a16:creationId xmlns:a16="http://schemas.microsoft.com/office/drawing/2014/main" id="{DF2FA467-4CD4-4809-80A3-FF3CBDCADE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8195" name="Rectangle 3" descr="0013">
            <a:extLst>
              <a:ext uri="{FF2B5EF4-FFF2-40B4-BE49-F238E27FC236}">
                <a16:creationId xmlns:a16="http://schemas.microsoft.com/office/drawing/2014/main" id="{6E4EA3A3-8087-455A-A19D-E0839A4FB47C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hidden="1">
            <a:extLst>
              <a:ext uri="{FF2B5EF4-FFF2-40B4-BE49-F238E27FC236}">
                <a16:creationId xmlns:a16="http://schemas.microsoft.com/office/drawing/2014/main" id="{B7D4EEE8-C30C-444B-B31D-CF5C69E4F5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9219" name="Rectangle 3" descr="0014">
            <a:extLst>
              <a:ext uri="{FF2B5EF4-FFF2-40B4-BE49-F238E27FC236}">
                <a16:creationId xmlns:a16="http://schemas.microsoft.com/office/drawing/2014/main" id="{14F09BDC-25A9-4A6C-AC84-76ABFCF6511C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 hidden="1">
            <a:extLst>
              <a:ext uri="{FF2B5EF4-FFF2-40B4-BE49-F238E27FC236}">
                <a16:creationId xmlns:a16="http://schemas.microsoft.com/office/drawing/2014/main" id="{35E8546E-10CA-4B63-B2AA-1D13AA973E9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2932</TotalTime>
  <Words>0</Words>
  <Application>Microsoft Office PowerPoint</Application>
  <PresentationFormat>Apresentação na tela (4:3)</PresentationFormat>
  <Paragraphs>0</Paragraphs>
  <Slides>47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47</vt:i4>
      </vt:variant>
    </vt:vector>
  </HeadingPairs>
  <TitlesOfParts>
    <vt:vector size="51" baseType="lpstr">
      <vt:lpstr>Arial</vt:lpstr>
      <vt:lpstr>MS PGothic</vt:lpstr>
      <vt:lpstr>Calibri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NOVO TEMPO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DESVENDANDO AS PROFECIAS</dc:subject>
  <dc:creator>4TONS - Pr. Marcelo Augusto de Carvalho; marcelo.argenton</dc:creator>
  <cp:keywords>www.4tons.com.br</cp:keywords>
  <dc:description>COMÉRCIO PROIBIDO. USO PESSOAL</dc:description>
  <cp:lastModifiedBy>UCB - Marcelo Augusto de Carvalho</cp:lastModifiedBy>
  <cp:revision>24</cp:revision>
  <dcterms:created xsi:type="dcterms:W3CDTF">2009-10-23T11:43:34Z</dcterms:created>
  <dcterms:modified xsi:type="dcterms:W3CDTF">2021-01-07T08:02:47Z</dcterms:modified>
  <cp:category>EVANGELISMO 2011</cp:category>
</cp:coreProperties>
</file>