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0"/>
  </p:notesMasterIdLst>
  <p:sldIdLst>
    <p:sldId id="400" r:id="rId2"/>
    <p:sldId id="401" r:id="rId3"/>
    <p:sldId id="283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6" r:id="rId40"/>
    <p:sldId id="367" r:id="rId41"/>
    <p:sldId id="412" r:id="rId42"/>
    <p:sldId id="368" r:id="rId43"/>
    <p:sldId id="371" r:id="rId44"/>
    <p:sldId id="372" r:id="rId45"/>
    <p:sldId id="374" r:id="rId46"/>
    <p:sldId id="375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10" r:id="rId56"/>
    <p:sldId id="411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5" r:id="rId67"/>
    <p:sldId id="399" r:id="rId68"/>
    <p:sldId id="393" r:id="rId6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33"/>
    <a:srgbClr val="FFCC99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8C64869-E768-478E-82DA-0C53A5C2DA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467EB14-48DD-4FA0-B87C-9FDC74E99C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A2677D37-1CBC-4516-9E3E-CCB972E17046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13DED2C5-22C8-4722-92B4-B371DE45AD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3EC1F938-44D0-458A-AD0B-A9C3908BD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5B1B3F-0670-482D-8463-C1939A433F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EB7226-001F-4743-933F-C458C2C6B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B102A1-09F3-4BFC-A92B-71681ACA003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err="1"/>
              <a:t>www</a:t>
            </a:r>
            <a:r>
              <a:rPr lang="pt-BR"/>
              <a:t>.4tons.com.br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102A1-09F3-4BFC-A92B-71681ACA0031}" type="slidenum">
              <a:rPr lang="pt-BR" altLang="pt-BR" smtClean="0"/>
              <a:pPr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921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FD6AA7-66DE-4004-90DC-E47B7A605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0B76F1-66B6-4653-B023-A2787EE03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AB630E-2F11-4649-904B-5D538F126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95322-EA89-4D7B-BF92-B2916244B9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818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2A24F6-28EB-4110-8F85-752711D3E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25C877-655A-47CB-B030-EEDDAF2F7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05826C-E55E-4C87-9246-8D076410E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BAE42-E920-4AF9-B6AF-C65984A652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225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A30E9F-4CB5-4CE4-9B4D-7ED8441B78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33D85F-25EA-4B11-996B-982AA9BE0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F65D98-D794-4618-8AEF-F35630BE4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ECB77-6DAB-4671-B46E-B05CEF663E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D8548C-8720-4F41-856D-1739B4699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8FD263-81D6-444D-8FDC-06DFE24BD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580F3B-AFD0-4E3D-BB7A-FA9F703AE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CB9BD-FE3D-44FE-828A-14068DF494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9263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59557F-67B5-41D2-830F-C63118348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F3E5B2-C7AB-4232-822B-597F2B5B2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FB4BC4-8B1B-4DB6-9C42-F91069AC2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B2BF8-A19E-477B-9165-6C13239A73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651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F8ED04-9DCC-4AD1-9657-24265323E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FC9E56-E01E-4181-A27A-F6AFAEC5F4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9EC462-C23B-473C-BE25-C4B1141C0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0395E-C75A-43C6-8EB6-73A98928AC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935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00A58B-8829-4D60-A373-FDDA1D95BE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89CF69-D522-49C6-BBD7-BC56EFE3E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DA13E8-D08A-417A-8D1A-BCB4E416E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4E783-F32C-4DCF-A966-FE8E00EC72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749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3AB086-238B-40B7-AA84-4E55F8099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D77755-D054-4142-B64A-3E558EE78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4D20D9-7E8C-4DD3-9BE1-98304B71E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81A951-DAB3-43CE-9CAE-048E5B8F742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391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E247A4-5401-451B-9995-4D1F076E3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7FF00-C095-4B9C-9A83-CCF97AAA73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F1796F-23D5-48BE-A8F6-757D24A8C4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84D77-B09A-4CDA-9D7D-AEEE4209CD0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635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6D8F35-B2C2-4851-A36E-F6C065F74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5A742-7ECD-4E85-B4B8-B4A6C70C31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2AF93-17FF-4F93-9885-D1F5E6A8C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18192-FC50-40FE-9A49-5864D4234A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18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727159-2BCC-40B4-B2D1-A3E11A7C4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001C2-C0FF-40C2-ABCE-74540A34F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9AAA56-E9FC-4FFB-9DF1-69F5D937E4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A08A9-36CA-4304-A51A-917C3AB64B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966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01097A-8946-4769-B6B0-45CC86C3A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4ECFF8-1850-4531-9C6D-72742C8C8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24F0B62-6527-4F6E-AD7A-A76D9CCF2F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DD7DF45-0FC8-4987-A4A4-9F41D1B91B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40EEF4-1F64-4744-A3DF-4C003CD448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DE62E0-132E-4386-87EB-C7BF7D41254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apa.jpg">
            <a:extLst>
              <a:ext uri="{FF2B5EF4-FFF2-40B4-BE49-F238E27FC236}">
                <a16:creationId xmlns:a16="http://schemas.microsoft.com/office/drawing/2014/main" id="{D38E56B6-4852-4D23-AAD5-A6C9AF46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1D8152B2-6D09-4431-90CA-6BD63A256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009.jpg">
            <a:extLst>
              <a:ext uri="{FF2B5EF4-FFF2-40B4-BE49-F238E27FC236}">
                <a16:creationId xmlns:a16="http://schemas.microsoft.com/office/drawing/2014/main" id="{79B462CB-F497-4FFA-9381-0133FEC67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D2FFF2F6-4716-4946-83F5-B3DE676E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011.jpg">
            <a:extLst>
              <a:ext uri="{FF2B5EF4-FFF2-40B4-BE49-F238E27FC236}">
                <a16:creationId xmlns:a16="http://schemas.microsoft.com/office/drawing/2014/main" id="{DDC7F343-6EFD-459E-A2C3-9D751B62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12.jpg">
            <a:extLst>
              <a:ext uri="{FF2B5EF4-FFF2-40B4-BE49-F238E27FC236}">
                <a16:creationId xmlns:a16="http://schemas.microsoft.com/office/drawing/2014/main" id="{3FAF6A0C-312C-4295-9466-A3DDC56DA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013.jpg">
            <a:extLst>
              <a:ext uri="{FF2B5EF4-FFF2-40B4-BE49-F238E27FC236}">
                <a16:creationId xmlns:a16="http://schemas.microsoft.com/office/drawing/2014/main" id="{E793C1D8-7F60-49CB-BDC7-D993CDE4E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14.jpg">
            <a:extLst>
              <a:ext uri="{FF2B5EF4-FFF2-40B4-BE49-F238E27FC236}">
                <a16:creationId xmlns:a16="http://schemas.microsoft.com/office/drawing/2014/main" id="{40B81419-303F-43CF-A7C7-C286CE825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015.jpg">
            <a:extLst>
              <a:ext uri="{FF2B5EF4-FFF2-40B4-BE49-F238E27FC236}">
                <a16:creationId xmlns:a16="http://schemas.microsoft.com/office/drawing/2014/main" id="{E9514605-2D5C-42F0-942E-FAAE48D56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016.jpg">
            <a:extLst>
              <a:ext uri="{FF2B5EF4-FFF2-40B4-BE49-F238E27FC236}">
                <a16:creationId xmlns:a16="http://schemas.microsoft.com/office/drawing/2014/main" id="{101438A3-63C8-454A-B208-2FF128754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017.jpg">
            <a:extLst>
              <a:ext uri="{FF2B5EF4-FFF2-40B4-BE49-F238E27FC236}">
                <a16:creationId xmlns:a16="http://schemas.microsoft.com/office/drawing/2014/main" id="{724848E8-C60E-4838-AC65-AD75D5BB7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014 Desvendando a morte.jpg">
            <a:extLst>
              <a:ext uri="{FF2B5EF4-FFF2-40B4-BE49-F238E27FC236}">
                <a16:creationId xmlns:a16="http://schemas.microsoft.com/office/drawing/2014/main" id="{98A22459-3AC7-4E8B-8321-09F0D18E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018.jpg">
            <a:extLst>
              <a:ext uri="{FF2B5EF4-FFF2-40B4-BE49-F238E27FC236}">
                <a16:creationId xmlns:a16="http://schemas.microsoft.com/office/drawing/2014/main" id="{2BF4B535-8F86-479F-A884-976348195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019.jpg">
            <a:extLst>
              <a:ext uri="{FF2B5EF4-FFF2-40B4-BE49-F238E27FC236}">
                <a16:creationId xmlns:a16="http://schemas.microsoft.com/office/drawing/2014/main" id="{4DC2D96C-2255-4E9D-BD4A-8A4AF422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020.jpg">
            <a:extLst>
              <a:ext uri="{FF2B5EF4-FFF2-40B4-BE49-F238E27FC236}">
                <a16:creationId xmlns:a16="http://schemas.microsoft.com/office/drawing/2014/main" id="{05A3B5E1-D968-4691-AC1C-514A8D1B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021.jpg">
            <a:extLst>
              <a:ext uri="{FF2B5EF4-FFF2-40B4-BE49-F238E27FC236}">
                <a16:creationId xmlns:a16="http://schemas.microsoft.com/office/drawing/2014/main" id="{A724ED26-BBA8-4125-8D87-70DFBB855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022.jpg">
            <a:extLst>
              <a:ext uri="{FF2B5EF4-FFF2-40B4-BE49-F238E27FC236}">
                <a16:creationId xmlns:a16="http://schemas.microsoft.com/office/drawing/2014/main" id="{40730429-1306-4FAF-BDC4-A07372D1C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023.jpg">
            <a:extLst>
              <a:ext uri="{FF2B5EF4-FFF2-40B4-BE49-F238E27FC236}">
                <a16:creationId xmlns:a16="http://schemas.microsoft.com/office/drawing/2014/main" id="{459EFD40-2663-4573-9BDD-EF86F30A6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024.jpg">
            <a:extLst>
              <a:ext uri="{FF2B5EF4-FFF2-40B4-BE49-F238E27FC236}">
                <a16:creationId xmlns:a16="http://schemas.microsoft.com/office/drawing/2014/main" id="{56FCA655-AF3F-4479-B4BB-553B8161B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025.jpg">
            <a:extLst>
              <a:ext uri="{FF2B5EF4-FFF2-40B4-BE49-F238E27FC236}">
                <a16:creationId xmlns:a16="http://schemas.microsoft.com/office/drawing/2014/main" id="{A6930D8F-EDD3-4C31-92F0-4D6DF1523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026.jpg">
            <a:extLst>
              <a:ext uri="{FF2B5EF4-FFF2-40B4-BE49-F238E27FC236}">
                <a16:creationId xmlns:a16="http://schemas.microsoft.com/office/drawing/2014/main" id="{ACF237DE-64E8-45C0-9E57-D98238639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027.jpg">
            <a:extLst>
              <a:ext uri="{FF2B5EF4-FFF2-40B4-BE49-F238E27FC236}">
                <a16:creationId xmlns:a16="http://schemas.microsoft.com/office/drawing/2014/main" id="{A07138B7-FB36-4625-A5A3-76F733C2B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001.jpg">
            <a:extLst>
              <a:ext uri="{FF2B5EF4-FFF2-40B4-BE49-F238E27FC236}">
                <a16:creationId xmlns:a16="http://schemas.microsoft.com/office/drawing/2014/main" id="{54B397FA-B471-48DF-8891-A93BA5C29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56C1A28F-B5C8-4E49-9607-68D16B921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029.jpg">
            <a:extLst>
              <a:ext uri="{FF2B5EF4-FFF2-40B4-BE49-F238E27FC236}">
                <a16:creationId xmlns:a16="http://schemas.microsoft.com/office/drawing/2014/main" id="{9A3A207A-3A95-40BD-B1E5-549D614D5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CDB234AE-B26A-42EC-AEF1-B8AAA61A1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26D49C98-F6A4-4CC1-B93A-9562B6B7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461B0B3B-6DC5-4F49-8848-0405FA37D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033.jpg">
            <a:extLst>
              <a:ext uri="{FF2B5EF4-FFF2-40B4-BE49-F238E27FC236}">
                <a16:creationId xmlns:a16="http://schemas.microsoft.com/office/drawing/2014/main" id="{CC6EDEE9-8020-488C-83E9-2829E9370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034.jpg">
            <a:extLst>
              <a:ext uri="{FF2B5EF4-FFF2-40B4-BE49-F238E27FC236}">
                <a16:creationId xmlns:a16="http://schemas.microsoft.com/office/drawing/2014/main" id="{4EF4F756-CB14-4C27-99F7-BCE7B9164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7AD0B682-63A0-4773-B368-D7C526C18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A658DF1E-F9D0-4249-8BAA-24A03390E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6EE76CD4-4541-4B6B-9926-E69C318D0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002.jpg">
            <a:extLst>
              <a:ext uri="{FF2B5EF4-FFF2-40B4-BE49-F238E27FC236}">
                <a16:creationId xmlns:a16="http://schemas.microsoft.com/office/drawing/2014/main" id="{F26FE82F-026B-46CE-8CBD-4E92CD9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4A693F3-1BFA-471F-A83F-184420FC2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042.jpg">
            <a:extLst>
              <a:ext uri="{FF2B5EF4-FFF2-40B4-BE49-F238E27FC236}">
                <a16:creationId xmlns:a16="http://schemas.microsoft.com/office/drawing/2014/main" id="{69FD313A-3D8C-4939-A7D6-42C0E75F0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4D99E8DA-D781-424A-923E-FD77FABDF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046.jpg">
            <a:extLst>
              <a:ext uri="{FF2B5EF4-FFF2-40B4-BE49-F238E27FC236}">
                <a16:creationId xmlns:a16="http://schemas.microsoft.com/office/drawing/2014/main" id="{8AC9F30E-8877-4ABD-B0D6-EBAC91DA9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048.jpg">
            <a:extLst>
              <a:ext uri="{FF2B5EF4-FFF2-40B4-BE49-F238E27FC236}">
                <a16:creationId xmlns:a16="http://schemas.microsoft.com/office/drawing/2014/main" id="{1CE25AD7-31E0-459D-BD56-27EC071E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id="{E75C68AF-6A7A-4139-8434-9A4844606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060.jpg">
            <a:extLst>
              <a:ext uri="{FF2B5EF4-FFF2-40B4-BE49-F238E27FC236}">
                <a16:creationId xmlns:a16="http://schemas.microsoft.com/office/drawing/2014/main" id="{BB60E6D6-26AC-4800-952E-5F8FF9AA6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061.jpg">
            <a:extLst>
              <a:ext uri="{FF2B5EF4-FFF2-40B4-BE49-F238E27FC236}">
                <a16:creationId xmlns:a16="http://schemas.microsoft.com/office/drawing/2014/main" id="{3FA59DC3-ACB1-4A0F-BDEF-DFEE7FFC3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696FF9D9-142A-4E37-BAFE-B9D9A08AE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175"/>
            <a:ext cx="91551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5613369C-43AC-4D82-8FE3-182F740B2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187FC95E-25B9-496E-BD37-A346DAC3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064.jpg">
            <a:extLst>
              <a:ext uri="{FF2B5EF4-FFF2-40B4-BE49-F238E27FC236}">
                <a16:creationId xmlns:a16="http://schemas.microsoft.com/office/drawing/2014/main" id="{556DB283-876F-43D0-A8BC-63B646C40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065.jpg">
            <a:extLst>
              <a:ext uri="{FF2B5EF4-FFF2-40B4-BE49-F238E27FC236}">
                <a16:creationId xmlns:a16="http://schemas.microsoft.com/office/drawing/2014/main" id="{6E684B63-11B1-4343-8571-BCE3EDE70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8847ED0A-B55D-4A2F-91F4-BA1969A8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067.jpg">
            <a:extLst>
              <a:ext uri="{FF2B5EF4-FFF2-40B4-BE49-F238E27FC236}">
                <a16:creationId xmlns:a16="http://schemas.microsoft.com/office/drawing/2014/main" id="{9532AE48-6BD9-4B22-91A6-3A3A6607E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0B44F760-A54C-43F3-BB6F-4D7EB4620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069.jpg">
            <a:extLst>
              <a:ext uri="{FF2B5EF4-FFF2-40B4-BE49-F238E27FC236}">
                <a16:creationId xmlns:a16="http://schemas.microsoft.com/office/drawing/2014/main" id="{495E3DD2-6931-44D6-AC9C-F0BC8B0A6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050.jpg">
            <a:extLst>
              <a:ext uri="{FF2B5EF4-FFF2-40B4-BE49-F238E27FC236}">
                <a16:creationId xmlns:a16="http://schemas.microsoft.com/office/drawing/2014/main" id="{EF779F14-555A-4843-981E-87E9FF4A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AB165C1D-89B9-4E12-B024-357130737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E61C9F3C-55CE-4D1E-BAF3-BE5706036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004.jpg">
            <a:extLst>
              <a:ext uri="{FF2B5EF4-FFF2-40B4-BE49-F238E27FC236}">
                <a16:creationId xmlns:a16="http://schemas.microsoft.com/office/drawing/2014/main" id="{89A1E012-EE37-48BB-998B-545ADAD9E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A0CAB423-E493-4B6A-BFCA-6D57887A6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054.jpg">
            <a:extLst>
              <a:ext uri="{FF2B5EF4-FFF2-40B4-BE49-F238E27FC236}">
                <a16:creationId xmlns:a16="http://schemas.microsoft.com/office/drawing/2014/main" id="{2950AAF6-59A1-4C35-AE46-65ECB3288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055.jpg">
            <a:extLst>
              <a:ext uri="{FF2B5EF4-FFF2-40B4-BE49-F238E27FC236}">
                <a16:creationId xmlns:a16="http://schemas.microsoft.com/office/drawing/2014/main" id="{8D211028-B739-4090-B4BA-BD07CD28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056.jpg">
            <a:extLst>
              <a:ext uri="{FF2B5EF4-FFF2-40B4-BE49-F238E27FC236}">
                <a16:creationId xmlns:a16="http://schemas.microsoft.com/office/drawing/2014/main" id="{7619D75C-1EE1-45A0-9D9D-248FC4AE2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1B5506CE-0CFE-4B9F-8A0C-7EEB3E63A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058.jpg">
            <a:extLst>
              <a:ext uri="{FF2B5EF4-FFF2-40B4-BE49-F238E27FC236}">
                <a16:creationId xmlns:a16="http://schemas.microsoft.com/office/drawing/2014/main" id="{07A79030-169B-43B4-9CD3-4A4B0F087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059.jpg">
            <a:extLst>
              <a:ext uri="{FF2B5EF4-FFF2-40B4-BE49-F238E27FC236}">
                <a16:creationId xmlns:a16="http://schemas.microsoft.com/office/drawing/2014/main" id="{D9F5047C-FDDC-4632-86C4-2860C8F6F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070.jpg">
            <a:extLst>
              <a:ext uri="{FF2B5EF4-FFF2-40B4-BE49-F238E27FC236}">
                <a16:creationId xmlns:a16="http://schemas.microsoft.com/office/drawing/2014/main" id="{DC923516-BA79-44A0-8F00-8155BEC2B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06C56E6F-D86B-4269-BCF1-5A5D62B15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005.jpg">
            <a:extLst>
              <a:ext uri="{FF2B5EF4-FFF2-40B4-BE49-F238E27FC236}">
                <a16:creationId xmlns:a16="http://schemas.microsoft.com/office/drawing/2014/main" id="{524EB7A4-0DDA-4DCE-B9B9-24BA6F3D5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06.jpg">
            <a:extLst>
              <a:ext uri="{FF2B5EF4-FFF2-40B4-BE49-F238E27FC236}">
                <a16:creationId xmlns:a16="http://schemas.microsoft.com/office/drawing/2014/main" id="{C3D5AFA9-1B46-438C-A569-247384B6C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2D2358D4-B5EE-46E2-BFDA-698A622F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8</Words>
  <Application>Microsoft Office PowerPoint</Application>
  <PresentationFormat>Apresentação na tela (4:3)</PresentationFormat>
  <Paragraphs>2</Paragraphs>
  <Slides>68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3" baseType="lpstr">
      <vt:lpstr>Times New Roman</vt:lpstr>
      <vt:lpstr>MS PGothic</vt:lpstr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Rafael Rossi</dc:creator>
  <cp:keywords>www.4tons.com.br</cp:keywords>
  <dc:description>COMÉRCIO PROIBIDO. USO PESSOAL</dc:description>
  <cp:lastModifiedBy>UCB - Marcelo Augusto de Carvalho</cp:lastModifiedBy>
  <cp:revision>72</cp:revision>
  <dcterms:created xsi:type="dcterms:W3CDTF">2002-04-11T11:54:48Z</dcterms:created>
  <dcterms:modified xsi:type="dcterms:W3CDTF">2021-01-07T08:03:59Z</dcterms:modified>
  <cp:category>EVANGELISMO 2011</cp:category>
</cp:coreProperties>
</file>