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321" r:id="rId3"/>
    <p:sldId id="322" r:id="rId4"/>
    <p:sldId id="323" r:id="rId5"/>
    <p:sldId id="324" r:id="rId6"/>
    <p:sldId id="325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339" r:id="rId15"/>
    <p:sldId id="340" r:id="rId16"/>
    <p:sldId id="338" r:id="rId17"/>
    <p:sldId id="336" r:id="rId18"/>
    <p:sldId id="337" r:id="rId19"/>
    <p:sldId id="341" r:id="rId20"/>
    <p:sldId id="342" r:id="rId21"/>
    <p:sldId id="346" r:id="rId22"/>
    <p:sldId id="347" r:id="rId23"/>
    <p:sldId id="348" r:id="rId24"/>
    <p:sldId id="349" r:id="rId25"/>
    <p:sldId id="350" r:id="rId26"/>
    <p:sldId id="368" r:id="rId27"/>
    <p:sldId id="362" r:id="rId28"/>
    <p:sldId id="363" r:id="rId29"/>
    <p:sldId id="364" r:id="rId30"/>
    <p:sldId id="365" r:id="rId31"/>
    <p:sldId id="366" r:id="rId32"/>
    <p:sldId id="367" r:id="rId33"/>
    <p:sldId id="345" r:id="rId34"/>
    <p:sldId id="371" r:id="rId35"/>
    <p:sldId id="353" r:id="rId36"/>
    <p:sldId id="354" r:id="rId37"/>
    <p:sldId id="355" r:id="rId38"/>
    <p:sldId id="356" r:id="rId39"/>
    <p:sldId id="357" r:id="rId40"/>
    <p:sldId id="372" r:id="rId41"/>
    <p:sldId id="358" r:id="rId42"/>
    <p:sldId id="359" r:id="rId43"/>
    <p:sldId id="373" r:id="rId4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30" autoAdjust="0"/>
    <p:restoredTop sz="94660"/>
  </p:normalViewPr>
  <p:slideViewPr>
    <p:cSldViewPr>
      <p:cViewPr varScale="1">
        <p:scale>
          <a:sx n="62" d="100"/>
          <a:sy n="62" d="100"/>
        </p:scale>
        <p:origin x="122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4C7286E-A9ED-407B-BE48-4D45C8BF1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9650D-81C3-4952-A06C-A11A3345A623}" type="datetimeFigureOut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BB2E54-B63F-4C34-A094-4DC04A4F8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093529-E3AE-433B-A0C2-20ADBA43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F79EE-8E2E-4346-B16B-DD0367D0971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34125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353103-A41A-47AE-9366-AD4FF381D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01D1C-5DBE-4F02-818C-770CF6E6FB69}" type="datetimeFigureOut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3C55EC-5CF6-41E6-89E4-F8FF3CCCC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948F10-9D39-4053-B15E-A1E4DA039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8FF6A5-8340-47BF-B328-9C3ACDFF62B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93143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21634E-1499-47C0-A7B3-523598408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0806D-B96D-4BF3-9954-C2DB54082032}" type="datetimeFigureOut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1B1305-9C12-4BE8-9C87-A0D6B1F71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793EBC-1554-4BFC-A6E3-22FCD855C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403C87-C818-404F-ADE5-536B0D035E4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79454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54F2A20-0019-4C05-A78A-C9FC50F20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4F544-5805-46EB-AA69-7A794ABA0E9E}" type="datetimeFigureOut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6DB933-E30D-46B3-BED3-21937B82A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E814FBB-F048-4FED-8A55-2338694E0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9F259F-AAD0-4C83-9603-71C1C95A0F0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54678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7F50C1-FC31-4AC0-BBB6-ADD17FEE4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E6ECC-7627-45E3-B182-ACD9BFC1CF5B}" type="datetimeFigureOut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068601-81CB-4004-9830-DE53DC7F4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2D4B50-738F-4911-B985-E12C6DB7A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BB162-BBB0-4D4C-A964-8E40C7B79C9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44447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85872117-EE1F-4900-B409-39B88550E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059CD-727C-44CA-ACA4-9E20A4CC7862}" type="datetimeFigureOut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F8183D12-679B-474D-851E-1176F1712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F605C7D9-80BD-47C8-AF46-DBDB47DC2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B0532E-F11F-4DE1-87ED-1A6CE129D3B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101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B1AAF949-1263-442B-8ADE-30E10868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D8149-84D6-4D3E-BD1F-F4744F562EE5}" type="datetimeFigureOut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3DF49660-64B7-486E-8CBF-02F83E911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7FA3E520-E791-4ABE-AC4C-633FAE709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F3802-F1F8-4AD1-B401-107B9E40D1E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94508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D6128A11-60EA-4119-80C2-9845BB75E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EF23B-386E-4B8F-AC43-B77C6321F048}" type="datetimeFigureOut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C9AF7CCF-669B-4EB8-B841-E2322756B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9110AA0E-2122-47F5-9F88-00E1F989F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C0C194-39C7-474B-A7B5-73B48ED72C6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28644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7C852BBB-B3E8-4CF6-A1A2-8537AEDFD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2EB64-BA47-4FE5-A62A-D4B02A213AD7}" type="datetimeFigureOut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A226E738-C104-4B58-9E0F-B081089E8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8478F0E2-E059-45B0-9A94-1926F1F9A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B2EAF-D6FF-49CD-92CB-36874002640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18258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FEC3B75A-A727-44B5-A8EE-3B13EDC8F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96D59-193C-44FE-947C-2B1DA6309B2C}" type="datetimeFigureOut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9A458687-E89A-4189-84CC-A0EBAC037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DA1589CD-C1D6-4C18-AE99-3DC0B55CA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98D44-8398-4280-9A68-24F932E10A9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61405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7843493F-E8EE-43C3-9D1E-C6F29F930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F2E23-5A16-4A5F-84E3-5B00BDDCB058}" type="datetimeFigureOut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B48E0890-D0D1-4E04-AC59-74593CA63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F8184CCE-79F3-4257-9AE6-8DF6CD7A7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7CDCD-3A42-428C-B299-65E449803DE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8946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6E9B1552-F6C9-4C6E-8D0B-461920410BA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F453BBDC-7194-4F80-B065-3BEBC28F4F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86045E6-BCC3-4440-99C5-3A00F1592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9E4FBA-133C-4527-9C23-746AED505D1A}" type="datetimeFigureOut">
              <a:rPr lang="pt-BR"/>
              <a:pPr>
                <a:defRPr/>
              </a:pPr>
              <a:t>07/01/2021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E038FF-482E-4477-B965-502B70A07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832285-DB6C-425B-85D1-2B7E22BFF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F9BA737-109B-48AA-BD72-B89FBB7A84A2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E47708C4-BE5D-44CD-8891-8A50504C3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91642E04-3298-40E4-92F2-E917C5D4F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pt-BR" altLang="pt-BR"/>
          </a:p>
        </p:txBody>
      </p:sp>
      <p:pic>
        <p:nvPicPr>
          <p:cNvPr id="2052" name="Picture 3" descr="001.jpg">
            <a:extLst>
              <a:ext uri="{FF2B5EF4-FFF2-40B4-BE49-F238E27FC236}">
                <a16:creationId xmlns:a16="http://schemas.microsoft.com/office/drawing/2014/main" id="{9AC0911F-382F-4531-8829-0FCB984BC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68F3EC25-538D-494E-924C-9D34876342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63CE387C-3318-4593-8452-BD8E291D04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11268" name="Picture 3">
            <a:extLst>
              <a:ext uri="{FF2B5EF4-FFF2-40B4-BE49-F238E27FC236}">
                <a16:creationId xmlns:a16="http://schemas.microsoft.com/office/drawing/2014/main" id="{D1BBD8AA-193C-4A7F-9F30-DD7775A30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6448367A-1C19-489A-B1C9-6D2AE46184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362EC887-D254-49A5-9FCF-1C378827B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12292" name="Picture 3">
            <a:extLst>
              <a:ext uri="{FF2B5EF4-FFF2-40B4-BE49-F238E27FC236}">
                <a16:creationId xmlns:a16="http://schemas.microsoft.com/office/drawing/2014/main" id="{BDCC32C0-CDB3-4170-8CA9-257612E42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4B9B6B32-88E5-488F-9D36-EC96DA254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6E691FFF-73F1-4CFB-9B3F-03DDD1DC35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13316" name="Picture 3">
            <a:extLst>
              <a:ext uri="{FF2B5EF4-FFF2-40B4-BE49-F238E27FC236}">
                <a16:creationId xmlns:a16="http://schemas.microsoft.com/office/drawing/2014/main" id="{0BC22827-E2AD-46E8-B803-77DBDCA4E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>
            <a:extLst>
              <a:ext uri="{FF2B5EF4-FFF2-40B4-BE49-F238E27FC236}">
                <a16:creationId xmlns:a16="http://schemas.microsoft.com/office/drawing/2014/main" id="{2CC17826-016B-498B-9422-B8D59B7EB3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29E3739C-B791-4CA1-9B23-601E0A51F2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14340" name="Picture 3">
            <a:extLst>
              <a:ext uri="{FF2B5EF4-FFF2-40B4-BE49-F238E27FC236}">
                <a16:creationId xmlns:a16="http://schemas.microsoft.com/office/drawing/2014/main" id="{5289924D-09F7-47AC-ABD2-342E039F0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132BA3D2-9951-48BA-8CEC-0B421C3C6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A9525C7C-9658-45B4-BBF0-DE209324AC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15364" name="Picture 3">
            <a:extLst>
              <a:ext uri="{FF2B5EF4-FFF2-40B4-BE49-F238E27FC236}">
                <a16:creationId xmlns:a16="http://schemas.microsoft.com/office/drawing/2014/main" id="{1970F7E5-4B77-416C-BD15-4A97AD7AF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3CA913DC-D361-491E-897F-F9E1C42101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6D61A069-2CA3-4CA7-82FA-46D829CAC6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16388" name="Picture 3">
            <a:extLst>
              <a:ext uri="{FF2B5EF4-FFF2-40B4-BE49-F238E27FC236}">
                <a16:creationId xmlns:a16="http://schemas.microsoft.com/office/drawing/2014/main" id="{358A4578-B66B-4FAA-91FE-CC60A6230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6C3B0FF6-4D7A-4BC0-9791-2FB3D44047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C3620820-0D30-4F97-9969-C469516201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F3DB6B8E-6BF1-4F7E-AF9E-F08314F93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0A4E07B3-E0F4-47DF-A6A6-3A82C59217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B23CF7F3-D993-40CF-A71F-9319142FCD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206C804B-1528-4F21-9718-33AD104F3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E90FABE4-AF0A-4CDF-9286-B01A9687E7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0FD4F019-F9CF-481B-9E6A-E1C53B847D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19460" name="Picture 3">
            <a:extLst>
              <a:ext uri="{FF2B5EF4-FFF2-40B4-BE49-F238E27FC236}">
                <a16:creationId xmlns:a16="http://schemas.microsoft.com/office/drawing/2014/main" id="{C185F1FE-CD43-4546-98E0-CDA71AF24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>
            <a:extLst>
              <a:ext uri="{FF2B5EF4-FFF2-40B4-BE49-F238E27FC236}">
                <a16:creationId xmlns:a16="http://schemas.microsoft.com/office/drawing/2014/main" id="{61472FEE-0B26-42CD-A723-34B795CA60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63FBD006-36DF-44D4-B453-DAE4D52574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20484" name="Picture 3">
            <a:extLst>
              <a:ext uri="{FF2B5EF4-FFF2-40B4-BE49-F238E27FC236}">
                <a16:creationId xmlns:a16="http://schemas.microsoft.com/office/drawing/2014/main" id="{CC465C8C-40B4-4A53-AE5B-92DF6FF29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011 Desvendando a verdade.jpg">
            <a:extLst>
              <a:ext uri="{FF2B5EF4-FFF2-40B4-BE49-F238E27FC236}">
                <a16:creationId xmlns:a16="http://schemas.microsoft.com/office/drawing/2014/main" id="{CFD173AB-F44F-451E-AF83-E74B20D3D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EA0A60E4-74F6-445A-8D45-22A837DE20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496D2D0F-27B4-42A6-8065-E45F35D3ED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21508" name="Picture 3">
            <a:extLst>
              <a:ext uri="{FF2B5EF4-FFF2-40B4-BE49-F238E27FC236}">
                <a16:creationId xmlns:a16="http://schemas.microsoft.com/office/drawing/2014/main" id="{74CC9187-F937-4B9D-961F-5D820A0A9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>
            <a:extLst>
              <a:ext uri="{FF2B5EF4-FFF2-40B4-BE49-F238E27FC236}">
                <a16:creationId xmlns:a16="http://schemas.microsoft.com/office/drawing/2014/main" id="{C354B47C-BF93-4194-8FC1-D48E87C98F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3BBF52DD-D453-473C-A25E-6BBF41E780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22532" name="Picture 3">
            <a:extLst>
              <a:ext uri="{FF2B5EF4-FFF2-40B4-BE49-F238E27FC236}">
                <a16:creationId xmlns:a16="http://schemas.microsoft.com/office/drawing/2014/main" id="{17784641-1791-4A18-91F0-C7281F54F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id="{0874171C-D76F-4D07-B2F1-AE09917951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E0851B17-520B-4D5A-B477-95FE018723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23556" name="Picture 3">
            <a:extLst>
              <a:ext uri="{FF2B5EF4-FFF2-40B4-BE49-F238E27FC236}">
                <a16:creationId xmlns:a16="http://schemas.microsoft.com/office/drawing/2014/main" id="{B55A0772-BC2B-457C-8F54-3706A24B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CC9BCB3D-1B52-47F3-B385-145ADD740C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FAEE571B-9B80-4D37-9B67-16C067347C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24580" name="Picture 3">
            <a:extLst>
              <a:ext uri="{FF2B5EF4-FFF2-40B4-BE49-F238E27FC236}">
                <a16:creationId xmlns:a16="http://schemas.microsoft.com/office/drawing/2014/main" id="{6596EF97-D916-473A-953B-599D8689B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96605481-F6F7-4442-A793-4412FF48EB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747F8DDA-50B6-48F6-9537-DED0B0DEB4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25604" name="Picture 3">
            <a:extLst>
              <a:ext uri="{FF2B5EF4-FFF2-40B4-BE49-F238E27FC236}">
                <a16:creationId xmlns:a16="http://schemas.microsoft.com/office/drawing/2014/main" id="{5207F36C-43D0-4652-A6DD-1F20220F4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C9A26C7A-54D5-4B9F-8D1D-DA0BCE53B1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C2A2B3B6-85CD-4F74-A0AB-F20EDC3EAC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26628" name="Picture 3">
            <a:extLst>
              <a:ext uri="{FF2B5EF4-FFF2-40B4-BE49-F238E27FC236}">
                <a16:creationId xmlns:a16="http://schemas.microsoft.com/office/drawing/2014/main" id="{D678FC38-31E1-4D24-865F-15BC22EFD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EF6EE204-947E-4E9D-BDA2-6F6F4A9303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3CB26052-749F-4B11-952E-2A8AB28B9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7836B84F-E628-4F50-9B05-EC3389630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E7EC00A0-E5CA-4D91-9C81-8445AC417C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A4F40C8E-E868-4215-A6E2-D7257FC01F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28676" name="Picture 3">
            <a:extLst>
              <a:ext uri="{FF2B5EF4-FFF2-40B4-BE49-F238E27FC236}">
                <a16:creationId xmlns:a16="http://schemas.microsoft.com/office/drawing/2014/main" id="{9F0D78D4-FA35-4885-980C-DC286D6F5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0992B929-D0C2-4C5C-B04F-68688187AC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08945D16-6875-4BA9-BEDD-C7A5DEB128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29700" name="Picture 3">
            <a:extLst>
              <a:ext uri="{FF2B5EF4-FFF2-40B4-BE49-F238E27FC236}">
                <a16:creationId xmlns:a16="http://schemas.microsoft.com/office/drawing/2014/main" id="{6DE250DD-8B67-47E2-AC6E-E03C4339A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>
            <a:extLst>
              <a:ext uri="{FF2B5EF4-FFF2-40B4-BE49-F238E27FC236}">
                <a16:creationId xmlns:a16="http://schemas.microsoft.com/office/drawing/2014/main" id="{B0FAA8D2-E99D-47D5-A918-B782F9C3B2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02240C8D-1BE1-4BF1-A034-97E114DD3A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30724" name="Picture 3">
            <a:extLst>
              <a:ext uri="{FF2B5EF4-FFF2-40B4-BE49-F238E27FC236}">
                <a16:creationId xmlns:a16="http://schemas.microsoft.com/office/drawing/2014/main" id="{DCE52909-B697-4F03-8667-9B81D7FD0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658E4457-4BE5-4913-9BA6-FB2AA1F416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5E66B91E-B2C1-4939-9391-6158D3D18B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4100" name="Picture 3">
            <a:extLst>
              <a:ext uri="{FF2B5EF4-FFF2-40B4-BE49-F238E27FC236}">
                <a16:creationId xmlns:a16="http://schemas.microsoft.com/office/drawing/2014/main" id="{E81CB3F9-A3B4-443C-8E0C-070AD7841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53BE5E9E-4D20-45BE-908B-36F56E74EA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18FBF23F-6F07-4B53-ADB8-113A594DC6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31748" name="Picture 3">
            <a:extLst>
              <a:ext uri="{FF2B5EF4-FFF2-40B4-BE49-F238E27FC236}">
                <a16:creationId xmlns:a16="http://schemas.microsoft.com/office/drawing/2014/main" id="{AAE5F949-8A36-4A37-BBF9-E99ADCC2F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23ED156B-45F1-4316-8254-EB259494FC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36DAF144-4090-4E78-A95D-4DDF938240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32772" name="Picture 3">
            <a:extLst>
              <a:ext uri="{FF2B5EF4-FFF2-40B4-BE49-F238E27FC236}">
                <a16:creationId xmlns:a16="http://schemas.microsoft.com/office/drawing/2014/main" id="{3A9E6182-14BC-467E-BAD4-68F233D5F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F3CECDE4-FC8A-4E06-9747-7EE0E373B2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ED2DA7F3-4888-46C0-9DD4-59FC8AE338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33796" name="Picture 3">
            <a:extLst>
              <a:ext uri="{FF2B5EF4-FFF2-40B4-BE49-F238E27FC236}">
                <a16:creationId xmlns:a16="http://schemas.microsoft.com/office/drawing/2014/main" id="{22481197-1634-44AA-82DF-29F6EC9C7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E9525D9C-00C4-4569-8882-182F59593C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ABF22C5E-7296-4765-A239-30589EE44F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34820" name="Picture 3">
            <a:extLst>
              <a:ext uri="{FF2B5EF4-FFF2-40B4-BE49-F238E27FC236}">
                <a16:creationId xmlns:a16="http://schemas.microsoft.com/office/drawing/2014/main" id="{36CF13C9-4115-4FF6-96F4-158821EB3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4CC15BFE-2D56-470E-91DE-3CF536D045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249F95DC-AD01-488F-8B23-31483524FF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35844" name="Picture 3">
            <a:extLst>
              <a:ext uri="{FF2B5EF4-FFF2-40B4-BE49-F238E27FC236}">
                <a16:creationId xmlns:a16="http://schemas.microsoft.com/office/drawing/2014/main" id="{A348CDEC-B349-4E0D-8CCE-9EDC51A80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12496998-8172-4680-A23D-9931045483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D682FFBA-D7D1-40AD-9020-E0C1D0084D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36868" name="Picture 3">
            <a:extLst>
              <a:ext uri="{FF2B5EF4-FFF2-40B4-BE49-F238E27FC236}">
                <a16:creationId xmlns:a16="http://schemas.microsoft.com/office/drawing/2014/main" id="{3BFF9E71-BFFE-401A-8256-D0E998B3E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>
            <a:extLst>
              <a:ext uri="{FF2B5EF4-FFF2-40B4-BE49-F238E27FC236}">
                <a16:creationId xmlns:a16="http://schemas.microsoft.com/office/drawing/2014/main" id="{7DD5CF1D-8AB1-4AFF-AE1E-5F487B68F4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DB7FDD3B-871D-4370-B9C5-1FF120C7A0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37892" name="Picture 3">
            <a:extLst>
              <a:ext uri="{FF2B5EF4-FFF2-40B4-BE49-F238E27FC236}">
                <a16:creationId xmlns:a16="http://schemas.microsoft.com/office/drawing/2014/main" id="{2161CE35-612C-4F29-AC0A-7B1042250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>
            <a:extLst>
              <a:ext uri="{FF2B5EF4-FFF2-40B4-BE49-F238E27FC236}">
                <a16:creationId xmlns:a16="http://schemas.microsoft.com/office/drawing/2014/main" id="{5125DED6-1F52-4D47-B26F-5AFB660625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4BBB4770-B50D-41AD-B202-9649598EFA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38916" name="Picture 3">
            <a:extLst>
              <a:ext uri="{FF2B5EF4-FFF2-40B4-BE49-F238E27FC236}">
                <a16:creationId xmlns:a16="http://schemas.microsoft.com/office/drawing/2014/main" id="{D6A3C7CB-8F0E-4F07-86F8-F9FE4D3B4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>
            <a:extLst>
              <a:ext uri="{FF2B5EF4-FFF2-40B4-BE49-F238E27FC236}">
                <a16:creationId xmlns:a16="http://schemas.microsoft.com/office/drawing/2014/main" id="{0E6F1C06-6BB9-4015-9B7A-BF2A9DF6B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6A0F4AA4-7ACF-404E-8F23-99660F7C9A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46F18495-3812-4597-A642-1373D31A1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>
            <a:extLst>
              <a:ext uri="{FF2B5EF4-FFF2-40B4-BE49-F238E27FC236}">
                <a16:creationId xmlns:a16="http://schemas.microsoft.com/office/drawing/2014/main" id="{97013BA8-18FA-4A97-B6BC-A23F568C29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27698BD1-B50C-428D-9D87-60AC8B644F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40964" name="Picture 3">
            <a:extLst>
              <a:ext uri="{FF2B5EF4-FFF2-40B4-BE49-F238E27FC236}">
                <a16:creationId xmlns:a16="http://schemas.microsoft.com/office/drawing/2014/main" id="{0433AF0E-27CF-4344-B22B-E76016F14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3B84ECC8-3BE1-46CB-87C0-E898738730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F037B878-3E45-4286-AF34-550AF1653E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5124" name="Picture 3">
            <a:extLst>
              <a:ext uri="{FF2B5EF4-FFF2-40B4-BE49-F238E27FC236}">
                <a16:creationId xmlns:a16="http://schemas.microsoft.com/office/drawing/2014/main" id="{03E2F69A-2643-4E08-AB13-45B3A052C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009FE709-593D-4288-8C56-2F81513434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6E092852-F0BF-44BC-92A9-B650D45466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41988" name="Picture 3">
            <a:extLst>
              <a:ext uri="{FF2B5EF4-FFF2-40B4-BE49-F238E27FC236}">
                <a16:creationId xmlns:a16="http://schemas.microsoft.com/office/drawing/2014/main" id="{D8ABFA43-C3E0-416C-BD50-2C6474CE6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>
            <a:extLst>
              <a:ext uri="{FF2B5EF4-FFF2-40B4-BE49-F238E27FC236}">
                <a16:creationId xmlns:a16="http://schemas.microsoft.com/office/drawing/2014/main" id="{DD2B8E14-7DB5-4E3A-B74D-5E7D1D47B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2FBC00AD-F33D-4EE5-BD4B-E20308F1AD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43012" name="Picture 3">
            <a:extLst>
              <a:ext uri="{FF2B5EF4-FFF2-40B4-BE49-F238E27FC236}">
                <a16:creationId xmlns:a16="http://schemas.microsoft.com/office/drawing/2014/main" id="{A3320239-E955-4FA3-A398-55C50D448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0A847C80-BD9B-46A9-8F0C-3AB9E87A4C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5124EE6E-7C10-493F-B2ED-4B64D8426D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3A1DAC31-12C7-4FE6-8383-B84117602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F9AED409-B407-4F31-9D75-F4A80F4040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BFC9E22-707F-476B-BCF9-849810E8E3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6148" name="Picture 3">
            <a:extLst>
              <a:ext uri="{FF2B5EF4-FFF2-40B4-BE49-F238E27FC236}">
                <a16:creationId xmlns:a16="http://schemas.microsoft.com/office/drawing/2014/main" id="{1B4D3451-5704-4145-8620-7EDB598A6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3E321921-A4BD-4928-98B9-86576CAE31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C8A1D538-8606-4D33-A681-1757F6D24B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7172" name="Picture 3">
            <a:extLst>
              <a:ext uri="{FF2B5EF4-FFF2-40B4-BE49-F238E27FC236}">
                <a16:creationId xmlns:a16="http://schemas.microsoft.com/office/drawing/2014/main" id="{B2D875E1-890D-4C75-9C6C-79EB9AB72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2984C8CD-E352-45FE-9EB9-711D4CF177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AE0766F-BC1F-4A74-8999-0777A1B669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8196" name="Picture 3">
            <a:extLst>
              <a:ext uri="{FF2B5EF4-FFF2-40B4-BE49-F238E27FC236}">
                <a16:creationId xmlns:a16="http://schemas.microsoft.com/office/drawing/2014/main" id="{96E062D6-A84E-4DC7-9216-7325FDF5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2F9353BF-7E62-4D88-95B8-3E4286C5E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F7B0E867-F722-4ADC-A908-82C24BC7CC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9220" name="Picture 3">
            <a:extLst>
              <a:ext uri="{FF2B5EF4-FFF2-40B4-BE49-F238E27FC236}">
                <a16:creationId xmlns:a16="http://schemas.microsoft.com/office/drawing/2014/main" id="{ABA79E53-C043-48C0-931C-3B7812282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826DC307-8DF8-497A-BB5B-0F384F1D81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3EF5C7A8-CC51-4BC4-910D-70202A2790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pt-BR" altLang="pt-BR"/>
          </a:p>
        </p:txBody>
      </p:sp>
      <p:pic>
        <p:nvPicPr>
          <p:cNvPr id="10244" name="Picture 3">
            <a:extLst>
              <a:ext uri="{FF2B5EF4-FFF2-40B4-BE49-F238E27FC236}">
                <a16:creationId xmlns:a16="http://schemas.microsoft.com/office/drawing/2014/main" id="{12115254-D3C8-4E13-A9A3-B555FF7A7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0</Words>
  <Application>Microsoft Office PowerPoint</Application>
  <PresentationFormat>Apresentação na tela (4:3)</PresentationFormat>
  <Paragraphs>0</Paragraphs>
  <Slides>43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6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ipaeas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DESVENDANDO AS PROFECIAS</dc:subject>
  <dc:creator>4TONS - Pr. Marcelo Augusto de Carvalho; UCB - Rafael Rossi</dc:creator>
  <cp:keywords>www.4tons.com.br</cp:keywords>
  <dc:description>COMÉRCIO PROIBIDO. USO PESSOAL</dc:description>
  <cp:lastModifiedBy>UCB - Marcelo Augusto de Carvalho</cp:lastModifiedBy>
  <cp:revision>25</cp:revision>
  <dcterms:created xsi:type="dcterms:W3CDTF">2010-11-11T16:39:56Z</dcterms:created>
  <dcterms:modified xsi:type="dcterms:W3CDTF">2021-01-07T08:05:27Z</dcterms:modified>
  <cp:category>EVANGELISMO 2011</cp:category>
</cp:coreProperties>
</file>