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92" r:id="rId2"/>
    <p:sldId id="29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95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4" r:id="rId38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00" autoAdjust="0"/>
  </p:normalViewPr>
  <p:slideViewPr>
    <p:cSldViewPr>
      <p:cViewPr>
        <p:scale>
          <a:sx n="73" d="100"/>
          <a:sy n="73" d="100"/>
        </p:scale>
        <p:origin x="1080" y="-2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28627-6E54-4D68-BE98-5E5E97349C65}" type="datetimeFigureOut">
              <a:rPr lang="pt-BR" smtClean="0"/>
              <a:t>07/01/2021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33426-2031-4296-B7AA-E1A15EDD35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371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33426-2031-4296-B7AA-E1A15EDD356A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8554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BBD3F9-6599-46E0-AFFB-860FDB895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627A4-BB8A-4FEC-8DC0-8638DC2BC43B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799587-E3A2-4AD0-A7C9-A7A944193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076FEE-C52D-4D94-BD85-59638F938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68A96-D236-42E4-9B76-3E9B4D486A9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48980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D3B4F7-C53C-491B-96A4-857632161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0F912-A4CA-4D15-9A07-857F9F4951BC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FE1DD3-BF7E-482E-83C5-B71DBACA6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671E51-FD14-4011-86A9-100E0F4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1C328-6C7F-4616-A74E-6140C3EB074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03620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9BD898B-731F-4BB0-BA55-125B20F0A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D5094-5CBD-488E-82FC-C8803B2B8E8E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301386-D8C6-4C07-8E30-F75F67157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73736E-2AB6-41E0-93A5-98517E2C7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DE6A7-5D9D-47C3-B5EB-4C28987AEF0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72843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F392CF-E0C7-4403-A7C7-E23CB639D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57D5E-482A-4F06-8DF4-122C56EEC39B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F97A86-37AC-4FFB-9D5E-CFD16C004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85C971-1E5E-4510-8F0B-3192066F7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9694D-721B-432C-BD76-E75C3170280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2794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63198ED-0B1A-4FBC-9C09-2AD084509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D33B1-9B75-4E9B-A2A4-391B0978E33D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5F335F-2FB3-4236-B3BD-92957DE7F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EB5B935-FC57-4CC9-BD04-4C6CB476D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14F93-DD57-4601-9369-D7307AA04BC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09324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4CBAFF47-7FF8-4662-9F81-69F8064D4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E5E57-0A22-4FA4-9FFA-706B635AE0AC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8E26C318-3E51-4BCF-BDE0-C6A6FA82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14106C26-5000-4F60-A376-BFE57DC61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B89B8-8F82-4C42-A35B-B250E0EAB27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00508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1A78ACA0-B4E5-4F6E-91C0-A6A1E0FB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6575C-5500-4BC6-B058-E0D6897458DB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3901DC29-6B25-4C76-B9A5-A657CDADA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B83076CA-B230-41ED-B151-892DD9B44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E0C7D-C34C-475F-8627-500E3A662D2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84843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2B558F83-D18C-4CCF-94F1-57287AE54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B4E06-AC9D-41B4-A77A-286B4361CEAE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1491D9DA-B415-4E27-BA89-ECB76B081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1390F9AD-8D49-49DE-8C0C-9DE7E0E3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814D0-4EC7-4AB9-95AB-0E431A0279A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19961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944B3F17-264F-41D2-9B20-DC161F526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D9A32-63F2-4CEC-8DBA-522E293121DD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F4767781-DCD9-45FA-A910-CC4B0D97E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28F3C4F0-EBD0-409D-A53D-EC2C53985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69E80-9A10-4B40-8077-7D55DAD0354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79185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3E94A6DC-8F65-4D64-94FE-B97AC1401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42BBA-8EFF-4529-8C2F-E9B2EBF7C49D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A34D4F54-D2E7-4807-876E-DE9C26D2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6CF98B43-4C10-473A-AE95-57369FE9E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30006D-93C7-43A4-832E-43EB604529F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3835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A6225C09-0C41-4873-8E17-8F2DEC23B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5EA69-79A9-40D8-8647-0A54106E7695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A4F47541-925A-480D-A386-AD82E0514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29592C01-E724-441A-AD64-F606813F3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E2C29D-FE36-4401-9906-4BF00A5C051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36788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39DD349D-BEFA-4974-B993-6D53CD06327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EDBAE9F9-532D-4981-B1CD-0E1C34A026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7FF5B3-648D-4FE6-A71A-5D5F3D29D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1B9FC5C6-C79A-4622-8150-AF302FDC3504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F2A7B4-DEF4-4DB0-9313-3289110FA3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706B21-2B8E-48A0-9E78-61BACEB72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82D2927-0F07-4DBC-9D3B-EB94BE38E015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4CA287E1-33A5-49CB-97AF-168D930BF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id="{C4DD8375-D630-4F39-8E0A-FFA3EFE42F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pt-BR">
              <a:solidFill>
                <a:srgbClr val="898989"/>
              </a:solidFill>
            </a:endParaRPr>
          </a:p>
        </p:txBody>
      </p:sp>
      <p:pic>
        <p:nvPicPr>
          <p:cNvPr id="2052" name="Picture 3" descr="capa.jpg">
            <a:extLst>
              <a:ext uri="{FF2B5EF4-FFF2-40B4-BE49-F238E27FC236}">
                <a16:creationId xmlns:a16="http://schemas.microsoft.com/office/drawing/2014/main" id="{F2831FCD-F4C0-458D-A68A-81B0D9415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1" descr="009.jpg">
            <a:extLst>
              <a:ext uri="{FF2B5EF4-FFF2-40B4-BE49-F238E27FC236}">
                <a16:creationId xmlns:a16="http://schemas.microsoft.com/office/drawing/2014/main" id="{85277A3B-7296-4219-A365-212C4EC501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1" descr="0014.jpg">
            <a:extLst>
              <a:ext uri="{FF2B5EF4-FFF2-40B4-BE49-F238E27FC236}">
                <a16:creationId xmlns:a16="http://schemas.microsoft.com/office/drawing/2014/main" id="{4A070368-0DBD-42C5-9D4C-211B03D1DC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m 1" descr="0015.jpg">
            <a:extLst>
              <a:ext uri="{FF2B5EF4-FFF2-40B4-BE49-F238E27FC236}">
                <a16:creationId xmlns:a16="http://schemas.microsoft.com/office/drawing/2014/main" id="{0AF79702-1A07-412E-AEC5-EE0975BCFB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012 Desvendando o sinal da besta.jpg">
            <a:extLst>
              <a:ext uri="{FF2B5EF4-FFF2-40B4-BE49-F238E27FC236}">
                <a16:creationId xmlns:a16="http://schemas.microsoft.com/office/drawing/2014/main" id="{BC79D853-976F-4160-9FE0-709A395D9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1" descr="0024.jpg">
            <a:extLst>
              <a:ext uri="{FF2B5EF4-FFF2-40B4-BE49-F238E27FC236}">
                <a16:creationId xmlns:a16="http://schemas.microsoft.com/office/drawing/2014/main" id="{F030E31F-308D-4357-B7E4-57551BF129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m 1" descr="0025.jpg">
            <a:extLst>
              <a:ext uri="{FF2B5EF4-FFF2-40B4-BE49-F238E27FC236}">
                <a16:creationId xmlns:a16="http://schemas.microsoft.com/office/drawing/2014/main" id="{CEC3EA18-3684-4DE6-B28C-5C63B1611A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1" descr="001.jpg">
            <a:extLst>
              <a:ext uri="{FF2B5EF4-FFF2-40B4-BE49-F238E27FC236}">
                <a16:creationId xmlns:a16="http://schemas.microsoft.com/office/drawing/2014/main" id="{6FA6B773-AE83-4CAA-9D90-3B5D0DFBCA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1">
            <a:extLst>
              <a:ext uri="{FF2B5EF4-FFF2-40B4-BE49-F238E27FC236}">
                <a16:creationId xmlns:a16="http://schemas.microsoft.com/office/drawing/2014/main" id="{82F58084-C595-4D06-8756-70A649D06D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24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m 1" descr="0032.jpg">
            <a:extLst>
              <a:ext uri="{FF2B5EF4-FFF2-40B4-BE49-F238E27FC236}">
                <a16:creationId xmlns:a16="http://schemas.microsoft.com/office/drawing/2014/main" id="{E886FAEE-467A-40CF-AC94-B85CFB12A6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1</Words>
  <Application>Microsoft Office PowerPoint</Application>
  <PresentationFormat>Apresentação na tela (4:3)</PresentationFormat>
  <Paragraphs>1</Paragraphs>
  <Slides>37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1" baseType="lpstr">
      <vt:lpstr>Arial</vt:lpstr>
      <vt:lpstr>MS PGothic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DESVENDANDO AS PROFECIAS</dc:subject>
  <dc:creator>4TONS - Pr. Marcelo Augusto de Carvalho; Your User Name</dc:creator>
  <cp:keywords>www.4tons.com.br</cp:keywords>
  <dc:description>COMÉRCIO PROIBIDO. USO PESSOAL</dc:description>
  <cp:lastModifiedBy>UCB - Marcelo Augusto de Carvalho</cp:lastModifiedBy>
  <cp:revision>35</cp:revision>
  <dcterms:created xsi:type="dcterms:W3CDTF">2009-12-09T01:28:47Z</dcterms:created>
  <dcterms:modified xsi:type="dcterms:W3CDTF">2021-01-07T08:05:53Z</dcterms:modified>
  <cp:category>EVANGELISMO 2011</cp:category>
</cp:coreProperties>
</file>