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20" r:id="rId2"/>
    <p:sldId id="321" r:id="rId3"/>
    <p:sldId id="374" r:id="rId4"/>
    <p:sldId id="375" r:id="rId5"/>
    <p:sldId id="376" r:id="rId6"/>
    <p:sldId id="377" r:id="rId7"/>
    <p:sldId id="378" r:id="rId8"/>
    <p:sldId id="379" r:id="rId9"/>
    <p:sldId id="380" r:id="rId10"/>
    <p:sldId id="381" r:id="rId11"/>
    <p:sldId id="383" r:id="rId12"/>
    <p:sldId id="384" r:id="rId13"/>
    <p:sldId id="385" r:id="rId14"/>
    <p:sldId id="386" r:id="rId15"/>
    <p:sldId id="387" r:id="rId16"/>
    <p:sldId id="388" r:id="rId17"/>
    <p:sldId id="389" r:id="rId18"/>
    <p:sldId id="391" r:id="rId19"/>
    <p:sldId id="392" r:id="rId20"/>
    <p:sldId id="393" r:id="rId21"/>
    <p:sldId id="394" r:id="rId22"/>
    <p:sldId id="395" r:id="rId23"/>
    <p:sldId id="396" r:id="rId24"/>
    <p:sldId id="397" r:id="rId25"/>
    <p:sldId id="398" r:id="rId26"/>
    <p:sldId id="399" r:id="rId27"/>
    <p:sldId id="400" r:id="rId28"/>
    <p:sldId id="401" r:id="rId29"/>
    <p:sldId id="402" r:id="rId30"/>
    <p:sldId id="403" r:id="rId31"/>
    <p:sldId id="404" r:id="rId32"/>
    <p:sldId id="405" r:id="rId33"/>
    <p:sldId id="406" r:id="rId34"/>
    <p:sldId id="407" r:id="rId35"/>
    <p:sldId id="408" r:id="rId36"/>
    <p:sldId id="409" r:id="rId37"/>
    <p:sldId id="410" r:id="rId38"/>
    <p:sldId id="411" r:id="rId39"/>
    <p:sldId id="412" r:id="rId40"/>
    <p:sldId id="413" r:id="rId41"/>
    <p:sldId id="414" r:id="rId42"/>
    <p:sldId id="415" r:id="rId43"/>
    <p:sldId id="416" r:id="rId44"/>
    <p:sldId id="417" r:id="rId45"/>
    <p:sldId id="418" r:id="rId46"/>
    <p:sldId id="419" r:id="rId47"/>
    <p:sldId id="420" r:id="rId48"/>
    <p:sldId id="421" r:id="rId49"/>
    <p:sldId id="422" r:id="rId50"/>
    <p:sldId id="423" r:id="rId51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6" d="100"/>
        <a:sy n="3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5F89F23C-3F24-4981-A52D-A1C53B8DA0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EC6AA7B-3610-4C87-B1D6-D9E5AE149F7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3401BF8-555D-4FC3-AAC5-0CC5AD725AC3}" type="datetimeFigureOut">
              <a:rPr lang="en-US" altLang="pt-BR"/>
              <a:pPr/>
              <a:t>1/7/2021</a:t>
            </a:fld>
            <a:endParaRPr lang="en-US" alt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76EB07AF-3D19-4E30-9C30-33AD23DFA1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DAA69A3F-E88D-4346-A127-71120ABF49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2A3148E-4D1F-4166-A458-6A240E3EE8B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301F3EA-5A03-4DFA-99A3-30EC478856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8101738-C2C4-49E3-BBC9-912FB061A905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Espaço Reservado para Imagem de Slide 1">
            <a:extLst>
              <a:ext uri="{FF2B5EF4-FFF2-40B4-BE49-F238E27FC236}">
                <a16:creationId xmlns:a16="http://schemas.microsoft.com/office/drawing/2014/main" id="{23AAA55B-262A-4930-9218-00751A49D3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Espaço Reservado para Anotações 2">
            <a:extLst>
              <a:ext uri="{FF2B5EF4-FFF2-40B4-BE49-F238E27FC236}">
                <a16:creationId xmlns:a16="http://schemas.microsoft.com/office/drawing/2014/main" id="{D2E1C09B-7754-470B-88ED-8BF3E923CB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pt-BR"/>
          </a:p>
        </p:txBody>
      </p:sp>
      <p:sp>
        <p:nvSpPr>
          <p:cNvPr id="39939" name="Espaço Reservado para Número de Slide 3">
            <a:extLst>
              <a:ext uri="{FF2B5EF4-FFF2-40B4-BE49-F238E27FC236}">
                <a16:creationId xmlns:a16="http://schemas.microsoft.com/office/drawing/2014/main" id="{E840A840-37E6-4DCE-A8EB-6CA60C5760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2DFCEEF-F027-4D3E-A74F-505379DC0B76}" type="slidenum">
              <a:rPr lang="en-US" altLang="pt-BR" sz="1200"/>
              <a:pPr eaLnBrk="1" hangingPunct="1"/>
              <a:t>25</a:t>
            </a:fld>
            <a:endParaRPr lang="en-US" altLang="pt-B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A40B10-4365-4DB0-BB95-0197245B0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DFA818-2625-4587-9B59-8344D1E42472}" type="datetimeFigureOut">
              <a:rPr lang="pt-BR" altLang="pt-BR"/>
              <a:pPr/>
              <a:t>07/01/2021</a:t>
            </a:fld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276DF9-5702-45EA-833E-D9E5CE11A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E80FF0-970B-47F5-AC42-B71DA49FB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07A3FA-E71F-4E31-B528-9A9589D66BD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81256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471EEF8-AB1E-49CD-8480-FF42ABB19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D74CDC-297D-4101-8857-0B8B59A9D1E9}" type="datetimeFigureOut">
              <a:rPr lang="pt-BR" altLang="pt-BR"/>
              <a:pPr/>
              <a:t>07/01/2021</a:t>
            </a:fld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5A14AD-2217-4947-B9D0-FB9140684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864B2B-2E6F-430E-A039-D7034291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098464-DF67-4ADE-A966-3096C204B6B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74022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C9B3684-2F21-42FF-B701-7B96F4AE8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613149-53FD-4797-A4C0-94ACCB63C06A}" type="datetimeFigureOut">
              <a:rPr lang="pt-BR" altLang="pt-BR"/>
              <a:pPr/>
              <a:t>07/01/2021</a:t>
            </a:fld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921DE0C-D655-44B0-90F4-17EC3CA4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BC5DE9A-B77B-4111-987D-429C002F2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B42B44-030C-4F80-A3DB-7E4E5BB38C2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76945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2BD7A4-BD9F-4583-97AB-E237B783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506F16-6AF5-4149-A4B1-C8A43632EFC9}" type="datetimeFigureOut">
              <a:rPr lang="pt-BR" altLang="pt-BR"/>
              <a:pPr/>
              <a:t>07/01/2021</a:t>
            </a:fld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E58C346-C9A7-415C-8B82-4CD9D48D3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1B4255-D160-4B43-9B93-C7A3FC00C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FB9C28-E3B9-4B6D-8960-7168F68C231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26540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497D01C-A7E5-44C6-AD51-076E21069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E9CC17-CD24-493C-B5A8-2769CF8FBFA4}" type="datetimeFigureOut">
              <a:rPr lang="pt-BR" altLang="pt-BR"/>
              <a:pPr/>
              <a:t>07/01/2021</a:t>
            </a:fld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561332-C121-44F8-91FC-42ECD166C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6C05808-EB30-42E9-B9BF-F187F8523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F63B5-4E0A-4387-8FD2-84B27515E77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49280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5D9F7CAE-4A71-4AF4-94DD-C4838A9B5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440E18-8F1F-4788-B098-DE36F00CA3B0}" type="datetimeFigureOut">
              <a:rPr lang="pt-BR" altLang="pt-BR"/>
              <a:pPr/>
              <a:t>07/01/2021</a:t>
            </a:fld>
            <a:endParaRPr lang="pt-BR" alt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0D735D01-2FAB-4A91-B151-935A5762E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029CCEC3-ED19-410B-B9A2-65572CE08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FF0B0-5A30-4F3A-AF8E-25E0AAE8471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9179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5D11098D-897A-4E78-B22E-FCDC5B0A6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FC115B-3643-4B0A-9738-23264A5EE33B}" type="datetimeFigureOut">
              <a:rPr lang="pt-BR" altLang="pt-BR"/>
              <a:pPr/>
              <a:t>07/01/2021</a:t>
            </a:fld>
            <a:endParaRPr lang="pt-BR" alt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66D2B04A-0CEA-43E7-8871-A058CA35F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009497FA-5506-457E-857A-53909543A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FEDA37-FBD9-49EA-81F1-1167466492B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02723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76DD3455-1A34-4F78-88AD-36E9C4E1C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0D4FFF-2817-4468-BDDF-2F3770FEE9A5}" type="datetimeFigureOut">
              <a:rPr lang="pt-BR" altLang="pt-BR"/>
              <a:pPr/>
              <a:t>07/01/2021</a:t>
            </a:fld>
            <a:endParaRPr lang="pt-BR" alt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DCE3C757-52D9-4A16-A5F3-A9D5626EB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3B192DAA-92B8-4E3C-B8F1-E91FCCB8C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29A3E-8CD6-45A1-9A45-9287380845F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33857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98650DA4-69E3-44FD-B0D5-13B91B423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2F370A-AD72-4349-8F74-7422104932E7}" type="datetimeFigureOut">
              <a:rPr lang="pt-BR" altLang="pt-BR"/>
              <a:pPr/>
              <a:t>07/01/2021</a:t>
            </a:fld>
            <a:endParaRPr lang="pt-BR" alt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C87E9554-ADE9-4A5B-873F-35B0A6B6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D29E62F9-F9CD-4677-AF23-E1A27B399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9814FE-02C0-492D-AD6A-4AB08119FBB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81076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00D00A7B-78AB-4BB3-8629-D01010F9C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A9EDA2-F444-4B7D-8D6E-8F1DC4CA87D9}" type="datetimeFigureOut">
              <a:rPr lang="pt-BR" altLang="pt-BR"/>
              <a:pPr/>
              <a:t>07/01/2021</a:t>
            </a:fld>
            <a:endParaRPr lang="pt-BR" alt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FB33B909-4B1A-4450-97A3-61CB68C74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BDDCC031-8951-4504-9FE5-8CD62DB7B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3227B4-D541-45A2-AC5C-F13EFE45151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112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25FB2B0F-5580-4174-85F2-35909E05D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66CC4B-0FE5-4E41-97AD-8495CD109657}" type="datetimeFigureOut">
              <a:rPr lang="pt-BR" altLang="pt-BR"/>
              <a:pPr/>
              <a:t>07/01/2021</a:t>
            </a:fld>
            <a:endParaRPr lang="pt-BR" alt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FEC213E9-347F-4775-B6EE-5EDE559B0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EC92B9F6-B5B7-4E66-BE8B-31B6EB120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216B2A-4FDC-4020-9D76-1387893FF0C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3393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7A063962-AA0B-435D-ADBF-85DB32BBE3E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598FE54C-7451-4525-8D6E-434D7BB486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016F776-4215-49AC-B3B5-623F809C24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5095457E-37F1-4EB5-AF49-4004A2B23680}" type="datetimeFigureOut">
              <a:rPr lang="pt-BR" altLang="pt-BR"/>
              <a:pPr/>
              <a:t>07/01/2021</a:t>
            </a:fld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36F05F-6BB2-43A4-9266-03B452E95C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65F7464-A1DD-415F-9AD4-0E16D7E869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E0C65351-3D22-47B5-BC2D-B04758463AA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6CBFC2E7-5D0D-4757-A91E-C3E4622095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E1DE32D2-787F-4D9C-A4B7-3589007D03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pt-BR"/>
          </a:p>
        </p:txBody>
      </p:sp>
      <p:pic>
        <p:nvPicPr>
          <p:cNvPr id="14339" name="Picture 3" descr="001.jpg">
            <a:extLst>
              <a:ext uri="{FF2B5EF4-FFF2-40B4-BE49-F238E27FC236}">
                <a16:creationId xmlns:a16="http://schemas.microsoft.com/office/drawing/2014/main" id="{893F70D7-2C50-4724-9C72-61CE00CB9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454EF270-974B-4EAB-82A2-7AFA05FC8625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B8053539-DC46-4C85-9218-18613C756F6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096B43A6-4EED-4BE2-9692-FC3227C56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6B60F97D-BF76-4536-8197-75ED1B307C0E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461D5D14-44BE-470B-A455-200256736E4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25603" name="Picture 3">
            <a:extLst>
              <a:ext uri="{FF2B5EF4-FFF2-40B4-BE49-F238E27FC236}">
                <a16:creationId xmlns:a16="http://schemas.microsoft.com/office/drawing/2014/main" id="{2833EDD3-F167-4665-9144-5583E68D4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id="{5F4C43A5-1508-486F-8A9E-DB450B9A05D1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50D82DB6-C206-4EE4-A3F2-F7DDCC5ECE4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2FFD3826-A69E-4512-9D36-2BF33EC1E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F1BB4831-7241-4143-8330-BA2ACC22E7B3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AFA161D6-644B-4246-86FB-6362F495D80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27651" name="Picture 3">
            <a:extLst>
              <a:ext uri="{FF2B5EF4-FFF2-40B4-BE49-F238E27FC236}">
                <a16:creationId xmlns:a16="http://schemas.microsoft.com/office/drawing/2014/main" id="{D56B027A-5437-44C5-86EB-432FDBEAB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51D57123-788A-4D54-8531-6E8A90833FE3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pt-BR"/>
              <a:t> </a:t>
            </a:r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5F80455E-82D0-48AB-92C1-74FD37207B6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28675" name="Picture 3">
            <a:extLst>
              <a:ext uri="{FF2B5EF4-FFF2-40B4-BE49-F238E27FC236}">
                <a16:creationId xmlns:a16="http://schemas.microsoft.com/office/drawing/2014/main" id="{B4752F9D-C827-43D9-9F49-94C09E16E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8C44266B-103D-4CC7-AF23-7CE03184F0E7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87DB5CBD-37D1-4F1C-97F1-4F187E0754A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29699" name="Picture 3">
            <a:extLst>
              <a:ext uri="{FF2B5EF4-FFF2-40B4-BE49-F238E27FC236}">
                <a16:creationId xmlns:a16="http://schemas.microsoft.com/office/drawing/2014/main" id="{30BA054D-B86D-4544-8B43-62910F8A3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DDA06AA8-83B5-4593-9F25-48B327469CD5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C5F67FCB-1C41-45EA-B146-5A61FF1DE1A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8A6D2DC8-CD52-4AF8-A102-90D3A6415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>
            <a:extLst>
              <a:ext uri="{FF2B5EF4-FFF2-40B4-BE49-F238E27FC236}">
                <a16:creationId xmlns:a16="http://schemas.microsoft.com/office/drawing/2014/main" id="{E24C7D17-02CD-4775-960B-09B7FC9BEA99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1ED28B9D-5847-4D21-8E15-9A2F85A6B0C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17C017D2-6358-4E95-AB44-E81C1A2F9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2988C6C7-BCBD-48A4-A343-513BF586A791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FD648A21-FF30-4CA6-B9E4-7B961E5ABB7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32771" name="Picture 3">
            <a:extLst>
              <a:ext uri="{FF2B5EF4-FFF2-40B4-BE49-F238E27FC236}">
                <a16:creationId xmlns:a16="http://schemas.microsoft.com/office/drawing/2014/main" id="{7C4C899A-DE0A-43D6-ADD2-48E539A3B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011 Desvendando a verdade.jpg">
            <a:extLst>
              <a:ext uri="{FF2B5EF4-FFF2-40B4-BE49-F238E27FC236}">
                <a16:creationId xmlns:a16="http://schemas.microsoft.com/office/drawing/2014/main" id="{4371FE43-6706-4F0B-8276-0A296EBC2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7851F67C-57EA-48D1-8F75-B2C4116BF14D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6D2EA091-A743-4383-A4A3-425482CB24A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A74A85B5-C2B1-403A-91D7-605694C42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A00DF4F6-2AAA-43B6-9070-DEFA8EE28131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6E021605-C8F3-4343-89F5-3F5E100D8D5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34819" name="Picture 3">
            <a:extLst>
              <a:ext uri="{FF2B5EF4-FFF2-40B4-BE49-F238E27FC236}">
                <a16:creationId xmlns:a16="http://schemas.microsoft.com/office/drawing/2014/main" id="{8AF4030D-3579-4900-AB47-6176DC095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>
            <a:extLst>
              <a:ext uri="{FF2B5EF4-FFF2-40B4-BE49-F238E27FC236}">
                <a16:creationId xmlns:a16="http://schemas.microsoft.com/office/drawing/2014/main" id="{ED028430-FC33-42F1-BBB1-859ACCFCDF23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584E0FD9-0FAF-4DFF-B3A1-FAE67F3D36E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35843" name="Picture 3">
            <a:extLst>
              <a:ext uri="{FF2B5EF4-FFF2-40B4-BE49-F238E27FC236}">
                <a16:creationId xmlns:a16="http://schemas.microsoft.com/office/drawing/2014/main" id="{9B7D4BB8-2F65-4D93-8669-A717979A8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A3047D4A-C93C-4837-A6A0-766120853327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D3CA17FA-5B2A-40F4-8C8C-99C22E152DC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31E6E3FF-220E-48CD-B7BB-0C241D3AC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>
            <a:extLst>
              <a:ext uri="{FF2B5EF4-FFF2-40B4-BE49-F238E27FC236}">
                <a16:creationId xmlns:a16="http://schemas.microsoft.com/office/drawing/2014/main" id="{F1CF303C-53E5-4912-A348-FAF13AF67B6A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FF8CA2B9-E888-4E4A-AA08-2B0BD12349E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37891" name="Picture 3">
            <a:extLst>
              <a:ext uri="{FF2B5EF4-FFF2-40B4-BE49-F238E27FC236}">
                <a16:creationId xmlns:a16="http://schemas.microsoft.com/office/drawing/2014/main" id="{9A93C375-43DA-4829-BFC5-3F9BF6A1F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id="{85D2D8A9-75DD-43BF-8D7B-C560865B36E3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41AD7261-EC09-4C08-B92E-0699AB2C054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1B159C1D-0023-429D-A284-A1BFD4CB1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>
            <a:extLst>
              <a:ext uri="{FF2B5EF4-FFF2-40B4-BE49-F238E27FC236}">
                <a16:creationId xmlns:a16="http://schemas.microsoft.com/office/drawing/2014/main" id="{87E7F454-7595-4183-8A0D-B9F493164859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87DAEE31-313E-4C56-8E52-AB6E34DD7E4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40963" name="Picture 3">
            <a:extLst>
              <a:ext uri="{FF2B5EF4-FFF2-40B4-BE49-F238E27FC236}">
                <a16:creationId xmlns:a16="http://schemas.microsoft.com/office/drawing/2014/main" id="{97B3DE1F-F345-47F8-A015-246B3A274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>
            <a:extLst>
              <a:ext uri="{FF2B5EF4-FFF2-40B4-BE49-F238E27FC236}">
                <a16:creationId xmlns:a16="http://schemas.microsoft.com/office/drawing/2014/main" id="{C5B76C62-835C-4D73-8989-DE11EFB08D3D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F6233E8B-DC41-4B7A-873B-4D7FB29BE6C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id="{1279F900-1850-44E5-9F33-D6E8B65A3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>
            <a:extLst>
              <a:ext uri="{FF2B5EF4-FFF2-40B4-BE49-F238E27FC236}">
                <a16:creationId xmlns:a16="http://schemas.microsoft.com/office/drawing/2014/main" id="{B8D4A904-EE15-48AC-A7EA-DAF34C6EADD6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666A764A-0180-4C6A-B21E-A8FF5353A10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43011" name="Picture 3">
            <a:extLst>
              <a:ext uri="{FF2B5EF4-FFF2-40B4-BE49-F238E27FC236}">
                <a16:creationId xmlns:a16="http://schemas.microsoft.com/office/drawing/2014/main" id="{0F99C64C-6092-4B79-9E83-3BA148DE3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>
            <a:extLst>
              <a:ext uri="{FF2B5EF4-FFF2-40B4-BE49-F238E27FC236}">
                <a16:creationId xmlns:a16="http://schemas.microsoft.com/office/drawing/2014/main" id="{FC24F8FA-5926-40DB-9F96-DA263EB63A19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52DF922A-34A8-4C68-9193-F7885F12700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44035" name="Picture 3">
            <a:extLst>
              <a:ext uri="{FF2B5EF4-FFF2-40B4-BE49-F238E27FC236}">
                <a16:creationId xmlns:a16="http://schemas.microsoft.com/office/drawing/2014/main" id="{8694C869-FDCC-4BA1-956C-F62510CD5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2B6DC835-F930-4660-B05C-780386495EA6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3E7FD4FA-60E8-49B3-904A-130BE0060F9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5082AF3A-4086-4DFC-8754-ED5FE5937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>
            <a:extLst>
              <a:ext uri="{FF2B5EF4-FFF2-40B4-BE49-F238E27FC236}">
                <a16:creationId xmlns:a16="http://schemas.microsoft.com/office/drawing/2014/main" id="{66CA1678-D994-4294-B6B3-1B20087194AA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1CD2FE09-DDC9-410B-9228-3D8A8E1739C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45059" name="Picture 3">
            <a:extLst>
              <a:ext uri="{FF2B5EF4-FFF2-40B4-BE49-F238E27FC236}">
                <a16:creationId xmlns:a16="http://schemas.microsoft.com/office/drawing/2014/main" id="{B54BE2A9-6C89-4497-86B7-3B27E7BDF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>
            <a:extLst>
              <a:ext uri="{FF2B5EF4-FFF2-40B4-BE49-F238E27FC236}">
                <a16:creationId xmlns:a16="http://schemas.microsoft.com/office/drawing/2014/main" id="{D3CDDE77-68D5-471E-8676-0F4649A7A8BC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2D50556B-A362-4932-B20B-87A4419BF81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46083" name="Picture 3">
            <a:extLst>
              <a:ext uri="{FF2B5EF4-FFF2-40B4-BE49-F238E27FC236}">
                <a16:creationId xmlns:a16="http://schemas.microsoft.com/office/drawing/2014/main" id="{BBDEF7AF-408F-40C1-A57F-A4F09BEFB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>
            <a:extLst>
              <a:ext uri="{FF2B5EF4-FFF2-40B4-BE49-F238E27FC236}">
                <a16:creationId xmlns:a16="http://schemas.microsoft.com/office/drawing/2014/main" id="{0ED3D5F4-FA9E-4310-A8E3-1AD356C21B1C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056CE757-68F3-4341-8EAC-BA644516B77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47107" name="Picture 3">
            <a:extLst>
              <a:ext uri="{FF2B5EF4-FFF2-40B4-BE49-F238E27FC236}">
                <a16:creationId xmlns:a16="http://schemas.microsoft.com/office/drawing/2014/main" id="{DAFEE0F7-B179-49B8-B707-682BC03B7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>
            <a:extLst>
              <a:ext uri="{FF2B5EF4-FFF2-40B4-BE49-F238E27FC236}">
                <a16:creationId xmlns:a16="http://schemas.microsoft.com/office/drawing/2014/main" id="{0362585A-7C12-41BF-BB53-00C92A5FF0C1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A6B416C0-1A98-46F4-971B-44CDCE2B4FC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48131" name="Picture 3">
            <a:extLst>
              <a:ext uri="{FF2B5EF4-FFF2-40B4-BE49-F238E27FC236}">
                <a16:creationId xmlns:a16="http://schemas.microsoft.com/office/drawing/2014/main" id="{31E85F8F-8D8B-4506-B327-4F7A5D781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>
            <a:extLst>
              <a:ext uri="{FF2B5EF4-FFF2-40B4-BE49-F238E27FC236}">
                <a16:creationId xmlns:a16="http://schemas.microsoft.com/office/drawing/2014/main" id="{B9FE365A-0B7D-4CD2-984B-439AC62516A1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45EC1A2D-7237-40A9-B77D-48DDB033D00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49155" name="Picture 3">
            <a:extLst>
              <a:ext uri="{FF2B5EF4-FFF2-40B4-BE49-F238E27FC236}">
                <a16:creationId xmlns:a16="http://schemas.microsoft.com/office/drawing/2014/main" id="{84375D36-757C-4A66-AA14-2B56B2874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>
            <a:extLst>
              <a:ext uri="{FF2B5EF4-FFF2-40B4-BE49-F238E27FC236}">
                <a16:creationId xmlns:a16="http://schemas.microsoft.com/office/drawing/2014/main" id="{D58A1073-7DEF-4497-8178-640942F41984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88DE4FC4-9BC8-4FA9-ACB6-04639021537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50179" name="Picture 3">
            <a:extLst>
              <a:ext uri="{FF2B5EF4-FFF2-40B4-BE49-F238E27FC236}">
                <a16:creationId xmlns:a16="http://schemas.microsoft.com/office/drawing/2014/main" id="{8D5B6E0A-2397-4E65-8A31-8516787B2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>
            <a:extLst>
              <a:ext uri="{FF2B5EF4-FFF2-40B4-BE49-F238E27FC236}">
                <a16:creationId xmlns:a16="http://schemas.microsoft.com/office/drawing/2014/main" id="{253842B1-733A-42D1-B03D-D7BE9A18D5A0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2E38C901-151C-45C7-9A0A-74CAAF368C3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51203" name="Picture 3">
            <a:extLst>
              <a:ext uri="{FF2B5EF4-FFF2-40B4-BE49-F238E27FC236}">
                <a16:creationId xmlns:a16="http://schemas.microsoft.com/office/drawing/2014/main" id="{36793049-F829-4D37-BDED-1034EC5D7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>
            <a:extLst>
              <a:ext uri="{FF2B5EF4-FFF2-40B4-BE49-F238E27FC236}">
                <a16:creationId xmlns:a16="http://schemas.microsoft.com/office/drawing/2014/main" id="{B141DFE0-AA32-4D0D-B742-1EB87548BE3C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4071321C-E70E-4FFA-B1DB-4165ECAEC75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52227" name="Picture 3">
            <a:extLst>
              <a:ext uri="{FF2B5EF4-FFF2-40B4-BE49-F238E27FC236}">
                <a16:creationId xmlns:a16="http://schemas.microsoft.com/office/drawing/2014/main" id="{4671AEBF-7465-4312-8D6C-A48F2889E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>
            <a:extLst>
              <a:ext uri="{FF2B5EF4-FFF2-40B4-BE49-F238E27FC236}">
                <a16:creationId xmlns:a16="http://schemas.microsoft.com/office/drawing/2014/main" id="{7AE9A360-B554-4131-8015-8519EC87F90D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E08C5146-30B7-47F8-B15D-5F3D12348A3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53251" name="Picture 3">
            <a:extLst>
              <a:ext uri="{FF2B5EF4-FFF2-40B4-BE49-F238E27FC236}">
                <a16:creationId xmlns:a16="http://schemas.microsoft.com/office/drawing/2014/main" id="{215E4B46-7CB1-457D-B2C7-CB518097E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>
            <a:extLst>
              <a:ext uri="{FF2B5EF4-FFF2-40B4-BE49-F238E27FC236}">
                <a16:creationId xmlns:a16="http://schemas.microsoft.com/office/drawing/2014/main" id="{993A013E-3EF3-4013-86A7-F08E40734183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31F84D85-B4CD-4256-A7A5-3CF57857F7E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54275" name="Picture 3">
            <a:extLst>
              <a:ext uri="{FF2B5EF4-FFF2-40B4-BE49-F238E27FC236}">
                <a16:creationId xmlns:a16="http://schemas.microsoft.com/office/drawing/2014/main" id="{04FBAA30-895D-4D63-B252-59AE33BD9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BD5BBAC0-C957-423F-9834-EB5F8D76A47F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3EFEB759-05F2-403C-8FDA-E1D5AF981EC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4D7AA1A4-5CB8-4201-9695-E297DF7DE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>
            <a:extLst>
              <a:ext uri="{FF2B5EF4-FFF2-40B4-BE49-F238E27FC236}">
                <a16:creationId xmlns:a16="http://schemas.microsoft.com/office/drawing/2014/main" id="{55B8B28F-18E3-4E26-9427-3CCE496EC198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7A6E8257-D94F-4E10-80EE-57C37B711A0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55299" name="Picture 3">
            <a:extLst>
              <a:ext uri="{FF2B5EF4-FFF2-40B4-BE49-F238E27FC236}">
                <a16:creationId xmlns:a16="http://schemas.microsoft.com/office/drawing/2014/main" id="{2C62C90D-3C07-497D-87B7-1E7C8DDCD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>
            <a:extLst>
              <a:ext uri="{FF2B5EF4-FFF2-40B4-BE49-F238E27FC236}">
                <a16:creationId xmlns:a16="http://schemas.microsoft.com/office/drawing/2014/main" id="{7DA3F8BB-DBF6-4C2E-AD76-F6F42DB6E0DC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646949A4-4A60-4022-9F92-0C4A6C0317B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56323" name="Picture 3">
            <a:extLst>
              <a:ext uri="{FF2B5EF4-FFF2-40B4-BE49-F238E27FC236}">
                <a16:creationId xmlns:a16="http://schemas.microsoft.com/office/drawing/2014/main" id="{1E56CB66-7786-462D-97CB-239B81417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>
            <a:extLst>
              <a:ext uri="{FF2B5EF4-FFF2-40B4-BE49-F238E27FC236}">
                <a16:creationId xmlns:a16="http://schemas.microsoft.com/office/drawing/2014/main" id="{B7345A67-0C78-4EB0-BF25-00A2DDE486EE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88A08029-2005-4E2A-A58B-614D37B9688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57347" name="Picture 3">
            <a:extLst>
              <a:ext uri="{FF2B5EF4-FFF2-40B4-BE49-F238E27FC236}">
                <a16:creationId xmlns:a16="http://schemas.microsoft.com/office/drawing/2014/main" id="{167DCF3D-6962-4E09-9DB6-0AA42B163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>
            <a:extLst>
              <a:ext uri="{FF2B5EF4-FFF2-40B4-BE49-F238E27FC236}">
                <a16:creationId xmlns:a16="http://schemas.microsoft.com/office/drawing/2014/main" id="{6B2725BF-61E6-4A3A-A3D0-1CA6B1670C42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E80ED0FD-C6CD-4CFC-A185-7A546D7DA0D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59395" name="Picture 3">
            <a:extLst>
              <a:ext uri="{FF2B5EF4-FFF2-40B4-BE49-F238E27FC236}">
                <a16:creationId xmlns:a16="http://schemas.microsoft.com/office/drawing/2014/main" id="{D7D8F4F1-E84C-4553-AE7E-576903CA3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>
            <a:extLst>
              <a:ext uri="{FF2B5EF4-FFF2-40B4-BE49-F238E27FC236}">
                <a16:creationId xmlns:a16="http://schemas.microsoft.com/office/drawing/2014/main" id="{4C14CCA8-6518-4E98-B0AE-C876F17521C3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EECBA971-305B-4506-BF24-446CB651CF8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60419" name="Picture 3">
            <a:extLst>
              <a:ext uri="{FF2B5EF4-FFF2-40B4-BE49-F238E27FC236}">
                <a16:creationId xmlns:a16="http://schemas.microsoft.com/office/drawing/2014/main" id="{9622D7F7-AF73-4B0C-A95A-8863E4914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>
            <a:extLst>
              <a:ext uri="{FF2B5EF4-FFF2-40B4-BE49-F238E27FC236}">
                <a16:creationId xmlns:a16="http://schemas.microsoft.com/office/drawing/2014/main" id="{A83058E3-81AB-464C-8385-AAC0F2364D3D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32F4BD05-C181-4EC0-9806-0B8620A48E2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61443" name="Picture 3">
            <a:extLst>
              <a:ext uri="{FF2B5EF4-FFF2-40B4-BE49-F238E27FC236}">
                <a16:creationId xmlns:a16="http://schemas.microsoft.com/office/drawing/2014/main" id="{79F44EDD-5FA5-49F5-B785-A3BCCCA55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>
            <a:extLst>
              <a:ext uri="{FF2B5EF4-FFF2-40B4-BE49-F238E27FC236}">
                <a16:creationId xmlns:a16="http://schemas.microsoft.com/office/drawing/2014/main" id="{41FD1E50-9504-4D1F-B1EB-112AE0E70F50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091CEF6E-C37E-42D9-B1B7-CFD1AEF9D28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62467" name="Picture 3">
            <a:extLst>
              <a:ext uri="{FF2B5EF4-FFF2-40B4-BE49-F238E27FC236}">
                <a16:creationId xmlns:a16="http://schemas.microsoft.com/office/drawing/2014/main" id="{5DA7B8D0-9536-457E-8A7A-5A6E52535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>
            <a:extLst>
              <a:ext uri="{FF2B5EF4-FFF2-40B4-BE49-F238E27FC236}">
                <a16:creationId xmlns:a16="http://schemas.microsoft.com/office/drawing/2014/main" id="{4F317D85-3A81-4BF5-B6AD-ABDBD3E75BDF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95FE1A8C-1742-48F2-8A7F-15656092FFE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63491" name="Picture 3">
            <a:extLst>
              <a:ext uri="{FF2B5EF4-FFF2-40B4-BE49-F238E27FC236}">
                <a16:creationId xmlns:a16="http://schemas.microsoft.com/office/drawing/2014/main" id="{8C241091-4238-49F5-A438-29BC49ED7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>
            <a:extLst>
              <a:ext uri="{FF2B5EF4-FFF2-40B4-BE49-F238E27FC236}">
                <a16:creationId xmlns:a16="http://schemas.microsoft.com/office/drawing/2014/main" id="{57688D01-FE8D-45F2-AFE3-ED154E45042B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BFCBA561-84C9-4595-918F-C3BD5A05744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64515" name="Picture 3">
            <a:extLst>
              <a:ext uri="{FF2B5EF4-FFF2-40B4-BE49-F238E27FC236}">
                <a16:creationId xmlns:a16="http://schemas.microsoft.com/office/drawing/2014/main" id="{69A22503-39BE-44D7-8F91-1199018B0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DBBB8083-4DC1-4467-84B8-5481B5221190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AF1AB98F-76DE-4843-8C81-51E83B540E4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18435" name="Picture 3">
            <a:extLst>
              <a:ext uri="{FF2B5EF4-FFF2-40B4-BE49-F238E27FC236}">
                <a16:creationId xmlns:a16="http://schemas.microsoft.com/office/drawing/2014/main" id="{9D731AF3-1655-4549-B63A-C80B1DB83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428671CB-6A91-434D-939E-4A4CAA7FFD51}"/>
              </a:ext>
            </a:extLst>
          </p:cNvPr>
          <p:cNvSpPr>
            <a:spLocks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F4565DA9-C4B8-47EF-B90A-FB14EEBEDF8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/>
        <p:txBody>
          <a:bodyPr/>
          <a:lstStyle/>
          <a:p>
            <a:pPr marL="623888" eaLnBrk="1" hangingPunct="1"/>
            <a:endParaRPr lang="en-US" altLang="pt-BR"/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9239DDA8-D5F8-4BEE-9EF2-E6FC68E06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 hidden="1">
            <a:extLst>
              <a:ext uri="{FF2B5EF4-FFF2-40B4-BE49-F238E27FC236}">
                <a16:creationId xmlns:a16="http://schemas.microsoft.com/office/drawing/2014/main" id="{090872B9-2DDA-4E00-8612-F627F1E4F0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1183</TotalTime>
  <Words>2</Words>
  <Application>Microsoft Office PowerPoint</Application>
  <PresentationFormat>Apresentação na tela (4:3)</PresentationFormat>
  <Paragraphs>2</Paragraphs>
  <Slides>50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54" baseType="lpstr">
      <vt:lpstr>Calibri</vt:lpstr>
      <vt:lpstr>MS PGothic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ipaeas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DESVENDANDO AS PROFECIAS</dc:subject>
  <dc:creator>4TONS - Pr. Marcelo Augusto de Carvalho; UCB - Rafael Rossi</dc:creator>
  <cp:keywords>www.4tons.com.br</cp:keywords>
  <dc:description>COMÉRCIO PROIBIDO. USO PESSOAL</dc:description>
  <cp:lastModifiedBy>UCB - Marcelo Augusto de Carvalho</cp:lastModifiedBy>
  <cp:revision>24</cp:revision>
  <dcterms:created xsi:type="dcterms:W3CDTF">2010-11-11T16:39:56Z</dcterms:created>
  <dcterms:modified xsi:type="dcterms:W3CDTF">2021-01-07T08:06:17Z</dcterms:modified>
  <cp:category>EVANGELISMO 2011</cp:category>
</cp:coreProperties>
</file>