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6"/>
  </p:notesMasterIdLst>
  <p:sldIdLst>
    <p:sldId id="400" r:id="rId2"/>
    <p:sldId id="412" r:id="rId3"/>
    <p:sldId id="413" r:id="rId4"/>
    <p:sldId id="414" r:id="rId5"/>
    <p:sldId id="415" r:id="rId6"/>
    <p:sldId id="416" r:id="rId7"/>
    <p:sldId id="417" r:id="rId8"/>
    <p:sldId id="418" r:id="rId9"/>
    <p:sldId id="419" r:id="rId10"/>
    <p:sldId id="420" r:id="rId11"/>
    <p:sldId id="421" r:id="rId12"/>
    <p:sldId id="423" r:id="rId13"/>
    <p:sldId id="424" r:id="rId14"/>
    <p:sldId id="425" r:id="rId15"/>
    <p:sldId id="426" r:id="rId16"/>
    <p:sldId id="427" r:id="rId17"/>
    <p:sldId id="428" r:id="rId18"/>
    <p:sldId id="429" r:id="rId19"/>
    <p:sldId id="430" r:id="rId20"/>
    <p:sldId id="431" r:id="rId21"/>
    <p:sldId id="432" r:id="rId22"/>
    <p:sldId id="433" r:id="rId23"/>
    <p:sldId id="434" r:id="rId24"/>
    <p:sldId id="435" r:id="rId25"/>
    <p:sldId id="436" r:id="rId26"/>
    <p:sldId id="437" r:id="rId27"/>
    <p:sldId id="438" r:id="rId28"/>
    <p:sldId id="439" r:id="rId29"/>
    <p:sldId id="440" r:id="rId30"/>
    <p:sldId id="441" r:id="rId31"/>
    <p:sldId id="442" r:id="rId32"/>
    <p:sldId id="444" r:id="rId33"/>
    <p:sldId id="445" r:id="rId34"/>
    <p:sldId id="447" r:id="rId35"/>
    <p:sldId id="449" r:id="rId36"/>
    <p:sldId id="450" r:id="rId37"/>
    <p:sldId id="452" r:id="rId38"/>
    <p:sldId id="453" r:id="rId39"/>
    <p:sldId id="454" r:id="rId40"/>
    <p:sldId id="456" r:id="rId41"/>
    <p:sldId id="457" r:id="rId42"/>
    <p:sldId id="459" r:id="rId43"/>
    <p:sldId id="460" r:id="rId44"/>
    <p:sldId id="462" r:id="rId45"/>
    <p:sldId id="463" r:id="rId46"/>
    <p:sldId id="464" r:id="rId47"/>
    <p:sldId id="465" r:id="rId48"/>
    <p:sldId id="466" r:id="rId49"/>
    <p:sldId id="468" r:id="rId50"/>
    <p:sldId id="469" r:id="rId51"/>
    <p:sldId id="470" r:id="rId52"/>
    <p:sldId id="471" r:id="rId53"/>
    <p:sldId id="472" r:id="rId54"/>
    <p:sldId id="473" r:id="rId55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FF33"/>
    <a:srgbClr val="FFCC99"/>
    <a:srgbClr val="CC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62" d="100"/>
          <a:sy n="62" d="100"/>
        </p:scale>
        <p:origin x="140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A5E13D7-1B32-4BC2-9292-0D0499B635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BA1AB72-AAC8-4600-8EFA-535DDEFF0F6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fld id="{1E54E4F9-607C-44F2-AED3-DB366BD0B271}" type="datetimeFigureOut">
              <a:rPr lang="en-US"/>
              <a:pPr>
                <a:defRPr/>
              </a:pPr>
              <a:t>1/7/2021</a:t>
            </a:fld>
            <a:endParaRPr lang="en-US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536C776C-5DE0-4F53-8478-B7A90D5209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A03A12FE-06EC-4461-B2C7-9C345A7A0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  <a:endParaRPr lang="en-US" noProof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1C7C160-0465-40B0-AB74-7E28DFC6E23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A485C6-5C97-4019-9CD3-B49F676FE2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2E3E6BF-F23B-4FAA-B13C-3DF10FC8CCEB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Imagem de Slide 1">
            <a:extLst>
              <a:ext uri="{FF2B5EF4-FFF2-40B4-BE49-F238E27FC236}">
                <a16:creationId xmlns:a16="http://schemas.microsoft.com/office/drawing/2014/main" id="{0EF7ABC0-CFD1-4900-B353-387F0E3DB8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ço Reservado para Anotações 2">
            <a:extLst>
              <a:ext uri="{FF2B5EF4-FFF2-40B4-BE49-F238E27FC236}">
                <a16:creationId xmlns:a16="http://schemas.microsoft.com/office/drawing/2014/main" id="{0E2A3792-04F4-470C-8A7F-904349812F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55300" name="Espaço Reservado para Número de Slide 3">
            <a:extLst>
              <a:ext uri="{FF2B5EF4-FFF2-40B4-BE49-F238E27FC236}">
                <a16:creationId xmlns:a16="http://schemas.microsoft.com/office/drawing/2014/main" id="{FE61E98D-610A-4F47-A40E-4F6613B77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6F22E90-2E0C-4582-A91E-E1296B313FE2}" type="slidenum">
              <a:rPr lang="en-US" altLang="pt-BR" sz="1200"/>
              <a:pPr/>
              <a:t>45</a:t>
            </a:fld>
            <a:endParaRPr lang="en-US" altLang="pt-B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028962-AA56-46F4-8AE9-261C06C906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30EAD3-2DDE-4D3A-9C66-D2B7D1A80E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8D7DC7-185D-4092-B883-6577E018A2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A6739-BD24-4B33-882F-047D3E26B2A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61237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34CC8E-E22E-4CF9-8309-55C3018596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598535-8224-4F7C-B2B4-32328FEA77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D25749-2F41-4EDB-8C00-3AF56B7B90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17E76-1E06-4965-861A-71CC455A8EE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83672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4CCA6D-41A8-408D-B37D-7A7311C14A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47A06B-2BDC-4829-AA7B-CF1EEADED5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880751-3760-44E1-B1DB-251CBCB79A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6B0D82-CC9C-414A-B532-4BE38F47840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8077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5FEC03-C672-49DB-BA95-97AA7C8E10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6D2DEA-B29F-40B0-A0FA-4E297A291A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FCE05E-3557-459F-908C-1A12806BE2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16A88-30F9-4F23-82B5-70908F3A42D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1832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81A63A-3704-4730-90A9-758EDDDB7F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060B18-6B9D-4DB5-9BF9-3153855461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27BA68-7540-42FF-BD73-BAD139E786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8D44B6-6566-49F3-B7CF-61CB91556F3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89218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449D5B-2B5D-4784-9A54-176F7806E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F9CC35-486B-4ED9-88C5-464C3C7148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24E3DF-0EC0-46C7-88B2-98775B5441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0893BF-ED5E-42A8-9616-BF6B2808EF7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51537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5D811BB-7AEF-4094-B6E8-8617CC5CD5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AB4452E-4A9F-4CA1-8D2F-D35BCE2E57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6DD764-4120-4761-B7EF-FD9B99125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173A39-E749-4968-9240-0A5DD46CCE1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03957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3B1454F-3D13-4675-8B94-7B5E6F308D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E06377D-D0BF-4622-8B3A-82B11F1189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269F7B6-9895-4339-8C98-46B6F89119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1CCEA-D580-4789-B0E0-27CF86D2262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26595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663479A-C815-4FBC-BEB2-F41D942DEA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B4B82D-D67B-44A7-AD5C-ADA04BA81D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58862A5-A9AB-4B47-8C5C-0748B06D98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A0EE6F-ED76-43C6-BD6E-AA46BC890E4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0210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0ABCB4-BF79-4ABE-B3F0-FDEDCCB0D4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01BE0A-C110-47DE-8286-C69F5EEC23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18329C-74B0-44CF-836E-EE349CA493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6D218E-1767-4306-B3EA-375E8CD2003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61755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0A91F8-2642-455B-98BF-71061258BB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F0556B-6A68-48F7-9A89-3D9019F8C2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08548C-046B-4EA4-8744-AB1E51A703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E7F4E7-0CD1-432F-AFB0-5417602BDB5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2616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78692B8-072F-47F1-90FA-AE7E27FC12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DE8E840-DF02-47C7-A622-7A4361FD20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B98A664-70A3-406A-835E-76975D883F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FD3AF8F-F562-4D5E-9816-09DDFCF11B4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1E500E1-EBE2-49D7-8BEF-CC3D51DC50D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B684CC6-00FA-4318-A6DC-CA29B193756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anose="020B0600070205080204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capa.jpg">
            <a:extLst>
              <a:ext uri="{FF2B5EF4-FFF2-40B4-BE49-F238E27FC236}">
                <a16:creationId xmlns:a16="http://schemas.microsoft.com/office/drawing/2014/main" id="{80384862-86CD-4DBB-ADFA-C7A3F8D84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98364952-DC41-42EF-90E0-96525AFF3C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EDACC6DF-6EBD-42F4-8680-822782FB76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11268" name="Picture 3">
            <a:extLst>
              <a:ext uri="{FF2B5EF4-FFF2-40B4-BE49-F238E27FC236}">
                <a16:creationId xmlns:a16="http://schemas.microsoft.com/office/drawing/2014/main" id="{40C795E9-A241-4110-9826-9FE8EE3B7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E9043ADA-B25E-46AD-B3B6-B1AA56E1F4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694BF7F8-8385-4415-800A-73C5500467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12292" name="Picture 3">
            <a:extLst>
              <a:ext uri="{FF2B5EF4-FFF2-40B4-BE49-F238E27FC236}">
                <a16:creationId xmlns:a16="http://schemas.microsoft.com/office/drawing/2014/main" id="{8499DDFE-E3EE-450E-917C-DEBAADE77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0487EF3C-4FC7-41EF-8036-FEC0412912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F66D0C92-2161-4BEF-87D4-8DA984F20E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13316" name="Picture 3">
            <a:extLst>
              <a:ext uri="{FF2B5EF4-FFF2-40B4-BE49-F238E27FC236}">
                <a16:creationId xmlns:a16="http://schemas.microsoft.com/office/drawing/2014/main" id="{463762A4-A334-4D8D-B5FD-4176FC14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6B1252E2-92C5-43FD-B0ED-E70D794A05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01A6768-C6C7-4A25-89C2-47CF35D51D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id="{7423121C-0040-4BEF-A3E6-4C211AB8F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81E0A519-880D-47E1-BC14-26A65A143D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81EAAC8A-5966-4DD9-A26F-5F7D7548FF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1790685C-93C9-4547-817A-2FDDD41F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126C3D3B-DE25-469F-B9ED-E63ADDF5B3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8F9FA242-45C9-44D2-83F7-B8F1D08BCD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D2561405-967E-4F68-9F94-163C235E9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366065AF-F9D5-452B-A660-E04670E727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BDE5CB3B-2106-4B81-8EF9-A05BDBC5CA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ACA051B3-A53D-4846-8BE8-61CA8D1B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4B24A1C5-DAD7-45BC-8CD3-DDFE09FA53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08AF4DAC-5BD3-4600-A791-A9D8F986E7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F1762FB4-582D-4F3D-BE92-79DBB7CC1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3C00F24A-D75C-43C8-A26B-41DF8A84B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B9DE6768-7E1F-487A-BA11-7EA6F92D63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05A449C3-7FF6-47D8-849C-4110F047B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015 Desvendando as falsas doutrinas.jpg">
            <a:extLst>
              <a:ext uri="{FF2B5EF4-FFF2-40B4-BE49-F238E27FC236}">
                <a16:creationId xmlns:a16="http://schemas.microsoft.com/office/drawing/2014/main" id="{8A869626-86D8-41B6-A301-274B70905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A8D0BE7C-AE6A-40A2-A063-F9B8C733E9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C2882052-4D22-4267-9FBC-4FAC6E89E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20484" name="Picture 3">
            <a:extLst>
              <a:ext uri="{FF2B5EF4-FFF2-40B4-BE49-F238E27FC236}">
                <a16:creationId xmlns:a16="http://schemas.microsoft.com/office/drawing/2014/main" id="{7A89FB0C-2865-417D-8534-81EF75AA9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1E32B71B-5901-4349-95DF-F5DE4A20BA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DD0959B1-2F2C-446D-8430-F4E95B1465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21508" name="Picture 3">
            <a:extLst>
              <a:ext uri="{FF2B5EF4-FFF2-40B4-BE49-F238E27FC236}">
                <a16:creationId xmlns:a16="http://schemas.microsoft.com/office/drawing/2014/main" id="{ABB90354-AD10-4EF8-88B2-BDC73271C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FDAE4B0B-8E96-4F46-BD35-78C6765B11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D1ED4C1D-8B94-46D4-9674-249A3E7C68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22532" name="Picture 3">
            <a:extLst>
              <a:ext uri="{FF2B5EF4-FFF2-40B4-BE49-F238E27FC236}">
                <a16:creationId xmlns:a16="http://schemas.microsoft.com/office/drawing/2014/main" id="{AE5929EE-F83B-4B06-A439-B25FADB8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6A536531-1E4B-424A-A1C8-21A732A7C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7C54C410-23D0-48B7-A01F-E5890DCD4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23556" name="Picture 3">
            <a:extLst>
              <a:ext uri="{FF2B5EF4-FFF2-40B4-BE49-F238E27FC236}">
                <a16:creationId xmlns:a16="http://schemas.microsoft.com/office/drawing/2014/main" id="{A4EB9370-D56A-484F-B6F4-0EA34DC2E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B70F6DED-17D7-4FC3-823B-299ABFE6BE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C112D2A-75FF-4256-B8ED-83857253B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24580" name="Picture 3">
            <a:extLst>
              <a:ext uri="{FF2B5EF4-FFF2-40B4-BE49-F238E27FC236}">
                <a16:creationId xmlns:a16="http://schemas.microsoft.com/office/drawing/2014/main" id="{9EF594F9-5AE9-4667-84D4-2BEB50BC4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E5546B29-562D-41AE-9F6D-3AA934C3FC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BB93E3F4-C487-4D28-9C90-8C63833ECF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25604" name="Picture 3">
            <a:extLst>
              <a:ext uri="{FF2B5EF4-FFF2-40B4-BE49-F238E27FC236}">
                <a16:creationId xmlns:a16="http://schemas.microsoft.com/office/drawing/2014/main" id="{4D37117C-D88E-4063-9530-7B0ECDB59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785A3871-3076-4D37-8C29-6E14065997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7D9CA561-E0D0-41B4-B4C9-CE7986FE28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26628" name="Picture 3">
            <a:extLst>
              <a:ext uri="{FF2B5EF4-FFF2-40B4-BE49-F238E27FC236}">
                <a16:creationId xmlns:a16="http://schemas.microsoft.com/office/drawing/2014/main" id="{A7D475BC-1809-459B-868E-507C864F5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1BD2ABBE-5C0F-4813-82A1-2155CA5D73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E9C64DF6-FC03-4026-8DCE-49649B0F81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4E5BECA1-9EE1-4563-9AFA-AA1FD58CC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E69DC72B-499E-48C3-B61B-9C394BB44F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3B8952DB-335B-4121-922C-A68E21C080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D6CEF719-4D77-4752-8886-B537FA6B9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9CB2FCF5-245E-42C6-ACC6-CFA3D995A2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AAFA616F-D1CD-466C-8E38-0EB1C5B8E0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28676" name="Picture 3">
            <a:extLst>
              <a:ext uri="{FF2B5EF4-FFF2-40B4-BE49-F238E27FC236}">
                <a16:creationId xmlns:a16="http://schemas.microsoft.com/office/drawing/2014/main" id="{D28AD840-7026-494A-8D3A-02B293B13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94F41CB2-F620-4926-AB18-9DAE57CF10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2978554A-F2C1-45A1-B2ED-6DE8CE2AD3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29700" name="Picture 3">
            <a:extLst>
              <a:ext uri="{FF2B5EF4-FFF2-40B4-BE49-F238E27FC236}">
                <a16:creationId xmlns:a16="http://schemas.microsoft.com/office/drawing/2014/main" id="{533B227D-C165-4C60-BE32-23A54C341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>
            <a:extLst>
              <a:ext uri="{FF2B5EF4-FFF2-40B4-BE49-F238E27FC236}">
                <a16:creationId xmlns:a16="http://schemas.microsoft.com/office/drawing/2014/main" id="{280C45A2-3D6B-465B-8B7F-CD722511C9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B773DA7F-5770-432F-8D3F-B6E616360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30724" name="Picture 3">
            <a:extLst>
              <a:ext uri="{FF2B5EF4-FFF2-40B4-BE49-F238E27FC236}">
                <a16:creationId xmlns:a16="http://schemas.microsoft.com/office/drawing/2014/main" id="{038AC5A3-F311-4784-AA0D-2631935E5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E08C09BC-44C1-4558-94E2-4BC1506B01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2419EB1A-7EA3-41D0-A336-F606B0E02F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31748" name="Picture 3">
            <a:extLst>
              <a:ext uri="{FF2B5EF4-FFF2-40B4-BE49-F238E27FC236}">
                <a16:creationId xmlns:a16="http://schemas.microsoft.com/office/drawing/2014/main" id="{D77C081F-C24A-4A9F-B6E0-FC9E6EB3C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9779AA5F-9E42-4F33-A977-DCD74A5C0E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2EA47B45-BBFE-4CC1-A015-8BF9BA4CC1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32772" name="Picture 3">
            <a:extLst>
              <a:ext uri="{FF2B5EF4-FFF2-40B4-BE49-F238E27FC236}">
                <a16:creationId xmlns:a16="http://schemas.microsoft.com/office/drawing/2014/main" id="{261AA323-5EC8-4663-9B19-FBA15621A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B151D44F-9F6F-49BB-AF62-01241B2C4D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B127C0C8-0D2A-466F-ADFB-2F7D16936B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33796" name="Picture 3">
            <a:extLst>
              <a:ext uri="{FF2B5EF4-FFF2-40B4-BE49-F238E27FC236}">
                <a16:creationId xmlns:a16="http://schemas.microsoft.com/office/drawing/2014/main" id="{E060CE64-775F-4BA1-B073-AA603D33E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A6477E07-8EFD-4EB3-A34A-D27D5404A8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1958E380-F562-4932-B698-8C38650800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34820" name="Picture 3">
            <a:extLst>
              <a:ext uri="{FF2B5EF4-FFF2-40B4-BE49-F238E27FC236}">
                <a16:creationId xmlns:a16="http://schemas.microsoft.com/office/drawing/2014/main" id="{25F7FBD9-022A-4C16-B224-DEDA8B784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AC32A264-C183-4708-A53B-41443CE0CA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B3AC64C6-11F0-4BC8-A482-4B1B00DDA4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35844" name="Picture 3">
            <a:extLst>
              <a:ext uri="{FF2B5EF4-FFF2-40B4-BE49-F238E27FC236}">
                <a16:creationId xmlns:a16="http://schemas.microsoft.com/office/drawing/2014/main" id="{94B17F95-7FBD-453B-8906-6465DF576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3D30B57F-1F5A-4E9B-9D9C-568707DBB0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8689E3B9-7CFF-44D1-B763-A3CB1514EF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36868" name="Picture 3">
            <a:extLst>
              <a:ext uri="{FF2B5EF4-FFF2-40B4-BE49-F238E27FC236}">
                <a16:creationId xmlns:a16="http://schemas.microsoft.com/office/drawing/2014/main" id="{D60CC9D1-9571-4097-82AC-5A6484EA2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>
            <a:extLst>
              <a:ext uri="{FF2B5EF4-FFF2-40B4-BE49-F238E27FC236}">
                <a16:creationId xmlns:a16="http://schemas.microsoft.com/office/drawing/2014/main" id="{A6F64B93-EC78-49C3-AB6A-5EA3FC1E52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A98124F6-790B-4178-B12F-D6B9E70572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37892" name="Picture 3">
            <a:extLst>
              <a:ext uri="{FF2B5EF4-FFF2-40B4-BE49-F238E27FC236}">
                <a16:creationId xmlns:a16="http://schemas.microsoft.com/office/drawing/2014/main" id="{0A6DA6ED-2AB1-45FC-86C8-5BEA6EE65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A35EDF37-5CAC-453B-8848-6BE87DB3B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0483196C-00B8-4A1F-A414-D28F146C7E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5124" name="Picture 3">
            <a:extLst>
              <a:ext uri="{FF2B5EF4-FFF2-40B4-BE49-F238E27FC236}">
                <a16:creationId xmlns:a16="http://schemas.microsoft.com/office/drawing/2014/main" id="{A95E3357-9D59-412B-BC6E-BD9FAE08B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CC7CA105-8059-42F5-A235-6CA0C4F62C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4B2BED31-9757-48D2-BA03-28517FF972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38916" name="Picture 3">
            <a:extLst>
              <a:ext uri="{FF2B5EF4-FFF2-40B4-BE49-F238E27FC236}">
                <a16:creationId xmlns:a16="http://schemas.microsoft.com/office/drawing/2014/main" id="{C59B78EA-8221-4D6B-9CE3-4281EFE0C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64835E94-0800-4403-AD7E-1E69BA0EE2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B3F49903-7665-4EC5-AA62-921EA01F78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DD1D31CE-BF79-41CC-8CCA-014B69DA6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id="{20BE748F-6863-4BD4-80FD-7B0D16E629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4B1A372B-8141-488E-A172-50A3D56DDC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40964" name="Picture 3">
            <a:extLst>
              <a:ext uri="{FF2B5EF4-FFF2-40B4-BE49-F238E27FC236}">
                <a16:creationId xmlns:a16="http://schemas.microsoft.com/office/drawing/2014/main" id="{0BE9A884-B33E-4CEE-A48C-EC6D8DD90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AF24346E-116D-4F1E-B319-1872CC9C24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33F724B4-7A22-494D-9C76-DADE972D8B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41988" name="Picture 3">
            <a:extLst>
              <a:ext uri="{FF2B5EF4-FFF2-40B4-BE49-F238E27FC236}">
                <a16:creationId xmlns:a16="http://schemas.microsoft.com/office/drawing/2014/main" id="{8D4CF175-2032-41B2-BD6B-201BD9637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>
            <a:extLst>
              <a:ext uri="{FF2B5EF4-FFF2-40B4-BE49-F238E27FC236}">
                <a16:creationId xmlns:a16="http://schemas.microsoft.com/office/drawing/2014/main" id="{5419484D-5192-43ED-9DD4-40837399F4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F8DDB0D8-77CA-4C2A-9A48-230E35EF3D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43012" name="Picture 3">
            <a:extLst>
              <a:ext uri="{FF2B5EF4-FFF2-40B4-BE49-F238E27FC236}">
                <a16:creationId xmlns:a16="http://schemas.microsoft.com/office/drawing/2014/main" id="{F0EF0DC6-EBA2-4077-828B-332723A9F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6BC2ADE4-EFE5-4C5D-B66A-D5F29A5915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9BA03CAB-BD45-43B7-BA50-417F039E8E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E7A4643B-768C-4E67-869C-86534CD9F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>
            <a:extLst>
              <a:ext uri="{FF2B5EF4-FFF2-40B4-BE49-F238E27FC236}">
                <a16:creationId xmlns:a16="http://schemas.microsoft.com/office/drawing/2014/main" id="{8993AC33-5DC4-4A71-AEA4-CEC09AF32D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DC4D3044-D376-44B9-BDB5-14639FE176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45060" name="Picture 3">
            <a:extLst>
              <a:ext uri="{FF2B5EF4-FFF2-40B4-BE49-F238E27FC236}">
                <a16:creationId xmlns:a16="http://schemas.microsoft.com/office/drawing/2014/main" id="{B26AECA7-AE14-42ED-95B1-4B60CE3DA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83897F13-4F47-4345-B7AD-74C9FD0F89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C9646612-A31C-44E3-9C9B-E6EA7F6AD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46084" name="Picture 3">
            <a:extLst>
              <a:ext uri="{FF2B5EF4-FFF2-40B4-BE49-F238E27FC236}">
                <a16:creationId xmlns:a16="http://schemas.microsoft.com/office/drawing/2014/main" id="{38D78FCC-34E7-41DB-BD1E-B71757200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>
            <a:extLst>
              <a:ext uri="{FF2B5EF4-FFF2-40B4-BE49-F238E27FC236}">
                <a16:creationId xmlns:a16="http://schemas.microsoft.com/office/drawing/2014/main" id="{75F8A16A-3B86-4558-A750-4A2DA7EF5C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84DEE1E3-8D52-4E6F-94F0-7090C1979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47108" name="Picture 3">
            <a:extLst>
              <a:ext uri="{FF2B5EF4-FFF2-40B4-BE49-F238E27FC236}">
                <a16:creationId xmlns:a16="http://schemas.microsoft.com/office/drawing/2014/main" id="{08B1DD8A-1C17-4A1C-B9C6-A67FE1B5C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1152DC91-85ED-4361-B33A-DE7C47C1B4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B6756CBA-DA11-4008-9957-9BC5D1F07D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48132" name="Picture 3">
            <a:extLst>
              <a:ext uri="{FF2B5EF4-FFF2-40B4-BE49-F238E27FC236}">
                <a16:creationId xmlns:a16="http://schemas.microsoft.com/office/drawing/2014/main" id="{10711F5B-F14C-4C9C-A470-CFB289BC9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9D32A556-DE0B-4EE9-9148-418370DD86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5CCC263-2F06-4989-8637-135CF2C968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6148" name="Picture 3">
            <a:extLst>
              <a:ext uri="{FF2B5EF4-FFF2-40B4-BE49-F238E27FC236}">
                <a16:creationId xmlns:a16="http://schemas.microsoft.com/office/drawing/2014/main" id="{D39C866E-5D29-4623-9CC1-448B11AF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>
            <a:extLst>
              <a:ext uri="{FF2B5EF4-FFF2-40B4-BE49-F238E27FC236}">
                <a16:creationId xmlns:a16="http://schemas.microsoft.com/office/drawing/2014/main" id="{E6EB6EFB-DF11-49FC-819E-FD53FBA95D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4FC4346A-AE5F-4CB8-8DA0-B0EB68FE42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49156" name="Picture 3">
            <a:extLst>
              <a:ext uri="{FF2B5EF4-FFF2-40B4-BE49-F238E27FC236}">
                <a16:creationId xmlns:a16="http://schemas.microsoft.com/office/drawing/2014/main" id="{2C37FAD4-1458-49B6-BECE-98549E1B6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D2C11F9F-CC77-49D8-9982-DF2E9A7F2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DC2CBE93-CA57-4893-A55A-E79F9BDFF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50180" name="Picture 3">
            <a:extLst>
              <a:ext uri="{FF2B5EF4-FFF2-40B4-BE49-F238E27FC236}">
                <a16:creationId xmlns:a16="http://schemas.microsoft.com/office/drawing/2014/main" id="{D7C3F06D-32C5-4AE4-8737-7A71D5476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>
            <a:extLst>
              <a:ext uri="{FF2B5EF4-FFF2-40B4-BE49-F238E27FC236}">
                <a16:creationId xmlns:a16="http://schemas.microsoft.com/office/drawing/2014/main" id="{A6F7699C-A049-4381-B98E-77B97F243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BF189328-DA70-4386-83E5-D33CC6B1C8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51204" name="Picture 3">
            <a:extLst>
              <a:ext uri="{FF2B5EF4-FFF2-40B4-BE49-F238E27FC236}">
                <a16:creationId xmlns:a16="http://schemas.microsoft.com/office/drawing/2014/main" id="{E0796806-6799-44D7-91CB-F218E5C0A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>
            <a:extLst>
              <a:ext uri="{FF2B5EF4-FFF2-40B4-BE49-F238E27FC236}">
                <a16:creationId xmlns:a16="http://schemas.microsoft.com/office/drawing/2014/main" id="{ADCECED5-5513-47CC-A93B-76E1D8C2E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B773AF46-4496-4F5A-B2EE-65C6264631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52228" name="Picture 3">
            <a:extLst>
              <a:ext uri="{FF2B5EF4-FFF2-40B4-BE49-F238E27FC236}">
                <a16:creationId xmlns:a16="http://schemas.microsoft.com/office/drawing/2014/main" id="{31F0F9A1-7890-46E0-AB72-1730FB81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21E70B08-6564-4818-94F6-FED3F24566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E8EF93F7-23F2-442D-82CA-C0C48A9795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endParaRPr lang="en-US" altLang="pt-BR"/>
          </a:p>
        </p:txBody>
      </p:sp>
      <p:pic>
        <p:nvPicPr>
          <p:cNvPr id="53252" name="Picture 1" descr="001.jpg">
            <a:extLst>
              <a:ext uri="{FF2B5EF4-FFF2-40B4-BE49-F238E27FC236}">
                <a16:creationId xmlns:a16="http://schemas.microsoft.com/office/drawing/2014/main" id="{2D4E6046-30BF-4652-B320-C2D6CA273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7463"/>
            <a:ext cx="9164637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15FED1B3-A4C7-4491-9BF3-A2C0CA4047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6EB3A742-59D5-4E1E-8288-FDD18245D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7172" name="Picture 3">
            <a:extLst>
              <a:ext uri="{FF2B5EF4-FFF2-40B4-BE49-F238E27FC236}">
                <a16:creationId xmlns:a16="http://schemas.microsoft.com/office/drawing/2014/main" id="{9F8A3799-F87B-4B9F-85E1-93C079EEC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FEEF9E54-3388-4A25-9B47-96EBC33A8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F1814174-1906-4562-AA64-48E833AAC9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8196" name="Picture 3">
            <a:extLst>
              <a:ext uri="{FF2B5EF4-FFF2-40B4-BE49-F238E27FC236}">
                <a16:creationId xmlns:a16="http://schemas.microsoft.com/office/drawing/2014/main" id="{B1B54A1A-4FFE-45C9-960C-6F6AEC08A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7D8E0B67-7C04-41DA-84CF-3233839148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99081DE0-951B-4684-96F2-1743DC185E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0FADD9E9-0343-4909-9FD0-CBEE4DC28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71FE1A16-515C-49B5-B314-B866171B7C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4262C8B5-733B-4534-917F-6AED543D89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10244" name="Picture 3">
            <a:extLst>
              <a:ext uri="{FF2B5EF4-FFF2-40B4-BE49-F238E27FC236}">
                <a16:creationId xmlns:a16="http://schemas.microsoft.com/office/drawing/2014/main" id="{9627A88D-EF70-4135-8BDF-60828AB43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1</Words>
  <Application>Microsoft Office PowerPoint</Application>
  <PresentationFormat>Apresentação na tela (4:3)</PresentationFormat>
  <Paragraphs>1</Paragraphs>
  <Slides>54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59" baseType="lpstr">
      <vt:lpstr>Times New Roman</vt:lpstr>
      <vt:lpstr>MS PGothic</vt:lpstr>
      <vt:lpstr>Arial</vt:lpstr>
      <vt:lpstr>Calibri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DESVENDANDO AS PROFECIAS</dc:subject>
  <dc:creator>4TONS - Pr. Marcelo Augusto de Carvalho; Rafael Rossi</dc:creator>
  <cp:keywords>www.4tons.com.br</cp:keywords>
  <dc:description>COMÉRCIO PROIBIDO. USO PESSOAL</dc:description>
  <cp:lastModifiedBy>UCB - Marcelo Augusto de Carvalho</cp:lastModifiedBy>
  <cp:revision>94</cp:revision>
  <dcterms:created xsi:type="dcterms:W3CDTF">2002-04-11T11:54:48Z</dcterms:created>
  <dcterms:modified xsi:type="dcterms:W3CDTF">2021-01-07T08:06:32Z</dcterms:modified>
  <cp:category>EVANGELISMO 2011</cp:category>
</cp:coreProperties>
</file>