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sldIdLst>
    <p:sldId id="308" r:id="rId2"/>
    <p:sldId id="307" r:id="rId3"/>
    <p:sldId id="290" r:id="rId4"/>
    <p:sldId id="309" r:id="rId5"/>
    <p:sldId id="310" r:id="rId6"/>
    <p:sldId id="311" r:id="rId7"/>
    <p:sldId id="313" r:id="rId8"/>
    <p:sldId id="314" r:id="rId9"/>
    <p:sldId id="312" r:id="rId10"/>
    <p:sldId id="315" r:id="rId11"/>
    <p:sldId id="261" r:id="rId12"/>
    <p:sldId id="316" r:id="rId13"/>
    <p:sldId id="317" r:id="rId14"/>
    <p:sldId id="318" r:id="rId15"/>
    <p:sldId id="319" r:id="rId16"/>
    <p:sldId id="320" r:id="rId17"/>
    <p:sldId id="322" r:id="rId18"/>
    <p:sldId id="323" r:id="rId19"/>
    <p:sldId id="324" r:id="rId20"/>
    <p:sldId id="325" r:id="rId21"/>
    <p:sldId id="332" r:id="rId22"/>
    <p:sldId id="334" r:id="rId23"/>
    <p:sldId id="335" r:id="rId24"/>
    <p:sldId id="333" r:id="rId25"/>
    <p:sldId id="258" r:id="rId26"/>
    <p:sldId id="336" r:id="rId27"/>
    <p:sldId id="337" r:id="rId28"/>
    <p:sldId id="277" r:id="rId29"/>
    <p:sldId id="278" r:id="rId30"/>
    <p:sldId id="279" r:id="rId31"/>
    <p:sldId id="280" r:id="rId32"/>
    <p:sldId id="281" r:id="rId33"/>
    <p:sldId id="342" r:id="rId34"/>
    <p:sldId id="343" r:id="rId35"/>
    <p:sldId id="344" r:id="rId36"/>
    <p:sldId id="306" r:id="rId37"/>
    <p:sldId id="286" r:id="rId38"/>
    <p:sldId id="287" r:id="rId39"/>
    <p:sldId id="285" r:id="rId40"/>
    <p:sldId id="288" r:id="rId41"/>
    <p:sldId id="341" r:id="rId42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8CC13B-01F3-4E49-91E6-FF111F51FF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1542FA-0A12-4143-A773-246E7A7D59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530C36-16DD-44F3-94B2-6E6EF3BD41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31391F-CBE2-40C3-8FB9-B579DAABD62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67631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F246DB-0C76-48FF-9E56-E8B97A07A2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C0BF72-2F5E-4BD3-A792-FB8B196DF6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B25EF4-5F4A-4CC4-867F-BC554F844A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0DBD88-B3B8-45D1-9D35-DAD1E6CA455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21910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FC337F-CF2D-42C9-B99C-2E76063AD3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D96921-501C-4178-A5F0-E7C55A8B76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864E8A-A969-4DE1-9FC7-CEEB69D66F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7D9BE3-DB1F-4E02-A7A2-D5816175AB8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68867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88DA54-6079-4B8F-B5A7-9FB5A2E632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1C09EE-9726-465E-9C44-0925CF6BA3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97CA50-9E3F-4E07-9300-BBAA5FE73A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F76E45-96F6-4D82-B275-1F9853EEBDC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53427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7F4E12-E629-47C3-A41E-C7D7F02513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96C09F-8319-4AE5-BCA9-2B53A12426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3F6591-2686-4992-8535-2CF25634A1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845452-28E7-4EBC-B0B2-57BF0FB9674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52203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C6B561-7D64-49F0-880B-7F4F4A02BE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27904C-FFAA-4666-8F23-0FA58102A1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F9C37E-53EC-4DF8-848A-EE2C334DC9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0D0511-AA39-4F59-A5F7-06FD7E6F5E7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27328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994BEEE-2406-410F-A9F4-90CB58EA06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973D204-B45A-42C0-AB55-7B3DB7E546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0EB58B1-C368-42F1-AA8F-4548416C92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3C65ED-13C7-4474-9529-478060ADD36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96163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F0F7630-F766-465B-B047-2C93EDA405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3634EB6-72B6-4921-B2DA-79BAD83CC2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9D0A23D-2F84-4EF0-8AA8-E22FBD3B05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CCF5FD-A89B-4674-BDBF-7C13408466A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06580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9B67EC8-681F-4DC2-BA3E-0A6269D41B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810FFFC-1A25-42DC-9075-66649EA4A7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859D2E8-2FDB-417A-A143-C6B3EB13E6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9B5C5F-EF27-43F1-846F-3ADE1F0F6D5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65257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2D4B0F-4BFB-4DC6-A103-D7F5E00808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7776DB-16A1-4627-A798-46B0BCC794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4DDA7F-7D5F-4C57-AF18-0AC71F5346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6CC69C-0328-4D99-B96E-6F7AC99F485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9991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CFAD7F-2652-4ACE-9CB3-079B21065E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73D1CC-D2FD-47B1-B219-52C5DC6E10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B1D6D6-00EC-47E7-9B8D-0AF015AA52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BC0C6-9C2A-42DE-9075-7140187230D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49648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8A982BA-C196-431D-A6EA-FEEEE803C1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0A8A044-8EF0-44D1-B756-32A1447D2C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0964" name="Rectangle 4">
            <a:extLst>
              <a:ext uri="{FF2B5EF4-FFF2-40B4-BE49-F238E27FC236}">
                <a16:creationId xmlns:a16="http://schemas.microsoft.com/office/drawing/2014/main" id="{CA142AE6-E29D-44CA-80A7-7C247B464FC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9D7480F3-66D5-4957-8A4C-E42ECBB5559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6" name="Rectangle 6">
            <a:extLst>
              <a:ext uri="{FF2B5EF4-FFF2-40B4-BE49-F238E27FC236}">
                <a16:creationId xmlns:a16="http://schemas.microsoft.com/office/drawing/2014/main" id="{F4D15423-EC80-47FF-9CBB-A9CBD8E4665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554DBC34-4E5A-4ED4-BF7F-471BFE95D9EF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B443033D-B09E-4055-8A57-FBA2E18560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2051" name="Subtitle 2">
            <a:extLst>
              <a:ext uri="{FF2B5EF4-FFF2-40B4-BE49-F238E27FC236}">
                <a16:creationId xmlns:a16="http://schemas.microsoft.com/office/drawing/2014/main" id="{B9AB2FAD-DAE0-4D4E-B255-5E08E8CC62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pt-BR"/>
          </a:p>
        </p:txBody>
      </p:sp>
      <p:pic>
        <p:nvPicPr>
          <p:cNvPr id="2052" name="Picture 3" descr="capa.jpg">
            <a:extLst>
              <a:ext uri="{FF2B5EF4-FFF2-40B4-BE49-F238E27FC236}">
                <a16:creationId xmlns:a16="http://schemas.microsoft.com/office/drawing/2014/main" id="{D103DA3F-6DE8-447A-94B3-295C53AF0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010.jpg">
            <a:extLst>
              <a:ext uri="{FF2B5EF4-FFF2-40B4-BE49-F238E27FC236}">
                <a16:creationId xmlns:a16="http://schemas.microsoft.com/office/drawing/2014/main" id="{CB05F94A-9817-4E00-87BB-D3CE9741F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012.jpg">
            <a:extLst>
              <a:ext uri="{FF2B5EF4-FFF2-40B4-BE49-F238E27FC236}">
                <a16:creationId xmlns:a16="http://schemas.microsoft.com/office/drawing/2014/main" id="{A7E7124D-8F1D-4E4C-870D-15AC58D6F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013.jpg">
            <a:extLst>
              <a:ext uri="{FF2B5EF4-FFF2-40B4-BE49-F238E27FC236}">
                <a16:creationId xmlns:a16="http://schemas.microsoft.com/office/drawing/2014/main" id="{AF080D84-59CA-49C2-A49F-E602070B7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016.jpg">
            <a:extLst>
              <a:ext uri="{FF2B5EF4-FFF2-40B4-BE49-F238E27FC236}">
                <a16:creationId xmlns:a16="http://schemas.microsoft.com/office/drawing/2014/main" id="{43AEE3F2-0B69-4D4F-BDF5-745F21458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017.jpg">
            <a:extLst>
              <a:ext uri="{FF2B5EF4-FFF2-40B4-BE49-F238E27FC236}">
                <a16:creationId xmlns:a16="http://schemas.microsoft.com/office/drawing/2014/main" id="{AD458485-2123-4C67-84D1-C936A9053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017.jpg">
            <a:extLst>
              <a:ext uri="{FF2B5EF4-FFF2-40B4-BE49-F238E27FC236}">
                <a16:creationId xmlns:a16="http://schemas.microsoft.com/office/drawing/2014/main" id="{B41D2BA3-C666-4904-88DD-06A93B22B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018.jpg">
            <a:extLst>
              <a:ext uri="{FF2B5EF4-FFF2-40B4-BE49-F238E27FC236}">
                <a16:creationId xmlns:a16="http://schemas.microsoft.com/office/drawing/2014/main" id="{9DE6BAE9-7253-4AC4-B274-2B6683C40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013 Desvendando as sete pragas.jpg">
            <a:extLst>
              <a:ext uri="{FF2B5EF4-FFF2-40B4-BE49-F238E27FC236}">
                <a16:creationId xmlns:a16="http://schemas.microsoft.com/office/drawing/2014/main" id="{975A06FD-7C73-4C26-ABE8-7ACA5E4C4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020.jpg">
            <a:extLst>
              <a:ext uri="{FF2B5EF4-FFF2-40B4-BE49-F238E27FC236}">
                <a16:creationId xmlns:a16="http://schemas.microsoft.com/office/drawing/2014/main" id="{F585DB38-44B6-45AD-A72E-D963D63CE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028.jpg">
            <a:extLst>
              <a:ext uri="{FF2B5EF4-FFF2-40B4-BE49-F238E27FC236}">
                <a16:creationId xmlns:a16="http://schemas.microsoft.com/office/drawing/2014/main" id="{AFA4A09A-7F4A-433A-9045-39C77339C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036.jpg">
            <a:extLst>
              <a:ext uri="{FF2B5EF4-FFF2-40B4-BE49-F238E27FC236}">
                <a16:creationId xmlns:a16="http://schemas.microsoft.com/office/drawing/2014/main" id="{3AB559B2-6229-475E-B3D2-6ABD6154F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003.jpg">
            <a:extLst>
              <a:ext uri="{FF2B5EF4-FFF2-40B4-BE49-F238E27FC236}">
                <a16:creationId xmlns:a16="http://schemas.microsoft.com/office/drawing/2014/main" id="{4D89B0A4-1496-4B1B-B72E-3A67652F1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037.jpg">
            <a:extLst>
              <a:ext uri="{FF2B5EF4-FFF2-40B4-BE49-F238E27FC236}">
                <a16:creationId xmlns:a16="http://schemas.microsoft.com/office/drawing/2014/main" id="{D62BA8AD-D15C-4342-93B5-429E59509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038.jpg">
            <a:extLst>
              <a:ext uri="{FF2B5EF4-FFF2-40B4-BE49-F238E27FC236}">
                <a16:creationId xmlns:a16="http://schemas.microsoft.com/office/drawing/2014/main" id="{CA544CE6-7732-4B5F-B260-F0A2FB469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039.jpg">
            <a:extLst>
              <a:ext uri="{FF2B5EF4-FFF2-40B4-BE49-F238E27FC236}">
                <a16:creationId xmlns:a16="http://schemas.microsoft.com/office/drawing/2014/main" id="{AC84DC61-8BF1-4605-8DF0-712417562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044.jpg">
            <a:extLst>
              <a:ext uri="{FF2B5EF4-FFF2-40B4-BE49-F238E27FC236}">
                <a16:creationId xmlns:a16="http://schemas.microsoft.com/office/drawing/2014/main" id="{B6119F71-1043-4BB4-A176-D8453DF65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045.jpg">
            <a:extLst>
              <a:ext uri="{FF2B5EF4-FFF2-40B4-BE49-F238E27FC236}">
                <a16:creationId xmlns:a16="http://schemas.microsoft.com/office/drawing/2014/main" id="{6D230101-B5D9-403D-B352-94E7C9638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046.jpg">
            <a:extLst>
              <a:ext uri="{FF2B5EF4-FFF2-40B4-BE49-F238E27FC236}">
                <a16:creationId xmlns:a16="http://schemas.microsoft.com/office/drawing/2014/main" id="{257AA5C2-9E74-4786-8EB0-B3CEE722F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004.jpg">
            <a:extLst>
              <a:ext uri="{FF2B5EF4-FFF2-40B4-BE49-F238E27FC236}">
                <a16:creationId xmlns:a16="http://schemas.microsoft.com/office/drawing/2014/main" id="{BB5D3160-B079-4D54-ACDE-6E1496BC3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047.jpg">
            <a:extLst>
              <a:ext uri="{FF2B5EF4-FFF2-40B4-BE49-F238E27FC236}">
                <a16:creationId xmlns:a16="http://schemas.microsoft.com/office/drawing/2014/main" id="{83E79A05-BC7C-4064-93A9-B62D1B6AE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005.jpg">
            <a:extLst>
              <a:ext uri="{FF2B5EF4-FFF2-40B4-BE49-F238E27FC236}">
                <a16:creationId xmlns:a16="http://schemas.microsoft.com/office/drawing/2014/main" id="{335650C4-68CA-4596-BB97-36AEDB2AF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006.jpg">
            <a:extLst>
              <a:ext uri="{FF2B5EF4-FFF2-40B4-BE49-F238E27FC236}">
                <a16:creationId xmlns:a16="http://schemas.microsoft.com/office/drawing/2014/main" id="{A04CC97C-8110-415B-BDF0-29461EDBB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007.jpg">
            <a:extLst>
              <a:ext uri="{FF2B5EF4-FFF2-40B4-BE49-F238E27FC236}">
                <a16:creationId xmlns:a16="http://schemas.microsoft.com/office/drawing/2014/main" id="{19DB4A3C-07A7-4439-9243-19969E838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008.jpg">
            <a:extLst>
              <a:ext uri="{FF2B5EF4-FFF2-40B4-BE49-F238E27FC236}">
                <a16:creationId xmlns:a16="http://schemas.microsoft.com/office/drawing/2014/main" id="{846AEFC3-D996-4657-9E54-79EC909ED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009.jpg">
            <a:extLst>
              <a:ext uri="{FF2B5EF4-FFF2-40B4-BE49-F238E27FC236}">
                <a16:creationId xmlns:a16="http://schemas.microsoft.com/office/drawing/2014/main" id="{AA59D17E-E17A-41E0-A9EA-1576BD8E7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2400</TotalTime>
  <Words>0</Words>
  <Application>Microsoft Office PowerPoint</Application>
  <PresentationFormat>Apresentação na tela (4:3)</PresentationFormat>
  <Paragraphs>0</Paragraphs>
  <Slides>41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6" baseType="lpstr">
      <vt:lpstr>Tahoma</vt:lpstr>
      <vt:lpstr>MS PGothic</vt:lpstr>
      <vt:lpstr>Arial</vt:lpstr>
      <vt:lpstr>Calibri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DESVENDANDO AS PROFECIAS</dc:subject>
  <dc:creator>4TONS - Pr. Marcelo Augusto de Carvalho; Rafael Rossi</dc:creator>
  <cp:keywords>www.4tons.com.br</cp:keywords>
  <dc:description>COMÉRCIO PROIBIDO. USO PESSOAL</dc:description>
  <cp:lastModifiedBy>UCB - Marcelo Augusto de Carvalho</cp:lastModifiedBy>
  <cp:revision>198</cp:revision>
  <dcterms:created xsi:type="dcterms:W3CDTF">2009-12-06T18:54:36Z</dcterms:created>
  <dcterms:modified xsi:type="dcterms:W3CDTF">2021-01-07T08:06:46Z</dcterms:modified>
  <cp:category>EVANGELISMO 2011</cp:category>
</cp:coreProperties>
</file>