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5" r:id="rId2"/>
    <p:sldId id="30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7" r:id="rId46"/>
  </p:sldIdLst>
  <p:sldSz cx="9144000" cy="6858000" type="screen4x3"/>
  <p:notesSz cx="6858000" cy="9144000"/>
  <p:defaultTextStyle>
    <a:defPPr>
      <a:defRPr lang="pt-B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7F539-921E-4805-B1B3-997AA4E1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74E8-ED5F-49C4-88CD-C2C6174FD427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89264-D9D5-4D9A-9981-484FE6D8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BBDD-20F5-4CBE-8908-227300D1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29C8B-25B7-489B-B279-34A2192C46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048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EF5C2-B46C-461A-B1DD-6491D941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C8D12-6266-4455-9F97-7FA2F737A536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CA53-4AD2-46AE-90B6-BE788C1C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55C01-0E52-43D4-A11F-18486680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31F78-B726-4826-AF3D-242CEE2A4C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6904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73A45-9CC7-471D-A354-7E811653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63A80-B972-4CF6-B0AB-4C4CC82684C0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2DA67-5787-49A7-BB51-E95EE62E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5BC4-9E14-4BC3-89B5-515EA585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8E64A-7904-4892-82F7-AE02FA5D18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742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A3C50-DD98-474B-8B8D-7F333A53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FB0D7-78F5-41DC-85C6-C0299197E692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ACCF3-5955-42BB-ABCA-DB4421B7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6B2B9-6729-4D62-AEA5-276CD439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B109E-96DC-48ED-9C8F-0A21BB31DA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84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B9526-F333-44EF-9836-2E2263D6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B38DB-39BD-4496-AF06-B211A3FC1936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CFE4D-6E0B-45EE-BA5B-544928A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E50C-DA30-470F-BF79-379A8F64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680CE-73BE-4877-8C32-7AB3A2FC5F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691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90F30C-FBEA-411B-87B1-8D8E4353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72D83-3421-4A75-A9EC-CF75AF462D3E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E92AC6-E73D-443B-A83C-D08565C9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4645AC-E1B1-4991-B82D-A19B4FFA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EE823-7AE9-4548-B119-439C4555E3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678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4EA61D-1C00-4A0C-8559-27401899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39103-5CE6-4494-8157-6CFC508EEBF7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D6517D-1806-4421-A195-2AF101FE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DAF1AD-22E2-4151-BA8B-9891E805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4B029-8533-4537-85DB-968CC2D207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802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EFB0EF-5A75-4B9B-9ACD-4AFD9F44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0E7DF-377A-41DB-9057-F346E3A122EC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9EE3EA-A566-4067-832C-9FD249A9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BF93471-5F92-475E-8E94-65A54015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F909E-4F6A-488E-86B6-73B53046B7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947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9C28E54-4314-463B-BE4A-099BFAF1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3EE4-8228-4739-9AC6-46B2CF22D10E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450731-A993-4C9C-9A2A-55694056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6B054B-C341-4EFD-B3A7-F68B6417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9FF50-3016-4EF5-9533-475B13599E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309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D46C29-4D45-4A44-B6C2-F30188EE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9E666-EDD6-4723-9AAE-F4D8E59DBD21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CCDFC3-62B2-46BE-A8B4-6AE26B17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6884AE-72FC-414D-98BB-9CD228A1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C442D-FC16-4316-80EC-BAA577A78E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169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973187-48B6-4407-8F83-507C354D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5CA3-96E5-461C-A769-AF0FE1405B2A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4381DE-E15B-4ABC-8534-8DF89F80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1100CB-A7E3-4877-9370-71F24ACB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6F6DB-E90B-4E0B-817A-E402F1AA9C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703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A52B02-0D97-4FDD-9DD2-E4D4492345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  <a:endParaRPr lang="pt-BR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56359C4-6A02-4300-A0CC-C2D939BD0F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BR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10408-A17B-4273-A2B1-D639E9E58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58B662C-1915-4F64-ABF6-7489D66D99DD}" type="datetime1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AD20-74D0-4FF2-9E40-360BEC440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5B835-6AD2-484C-B1DF-09F922646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4B2BF5F-185A-4634-A4E7-9D261762219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pa.jpg">
            <a:extLst>
              <a:ext uri="{FF2B5EF4-FFF2-40B4-BE49-F238E27FC236}">
                <a16:creationId xmlns:a16="http://schemas.microsoft.com/office/drawing/2014/main" id="{50E8A1E3-6EDC-4266-9130-40017ECC8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010.jpg">
            <a:extLst>
              <a:ext uri="{FF2B5EF4-FFF2-40B4-BE49-F238E27FC236}">
                <a16:creationId xmlns:a16="http://schemas.microsoft.com/office/drawing/2014/main" id="{6E544353-ECA4-449F-973B-BFD90F926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011.jpg">
            <a:extLst>
              <a:ext uri="{FF2B5EF4-FFF2-40B4-BE49-F238E27FC236}">
                <a16:creationId xmlns:a16="http://schemas.microsoft.com/office/drawing/2014/main" id="{E465BCDD-9801-477D-BE19-DBC66729B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0012.jpg">
            <a:extLst>
              <a:ext uri="{FF2B5EF4-FFF2-40B4-BE49-F238E27FC236}">
                <a16:creationId xmlns:a16="http://schemas.microsoft.com/office/drawing/2014/main" id="{3DBABBD0-9B1B-4084-AEA9-6F2E5AD40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0015.jpg">
            <a:extLst>
              <a:ext uri="{FF2B5EF4-FFF2-40B4-BE49-F238E27FC236}">
                <a16:creationId xmlns:a16="http://schemas.microsoft.com/office/drawing/2014/main" id="{FF209DC5-93E4-4BC4-B535-E4BC43901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0013.jpg">
            <a:extLst>
              <a:ext uri="{FF2B5EF4-FFF2-40B4-BE49-F238E27FC236}">
                <a16:creationId xmlns:a16="http://schemas.microsoft.com/office/drawing/2014/main" id="{1D15622F-4BE4-4BA4-A98D-64F698E5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0016.jpg">
            <a:extLst>
              <a:ext uri="{FF2B5EF4-FFF2-40B4-BE49-F238E27FC236}">
                <a16:creationId xmlns:a16="http://schemas.microsoft.com/office/drawing/2014/main" id="{AC18E5F7-AFD2-4EDD-B553-BC46B02C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016 Desvendando o juizo final.jpg">
            <a:extLst>
              <a:ext uri="{FF2B5EF4-FFF2-40B4-BE49-F238E27FC236}">
                <a16:creationId xmlns:a16="http://schemas.microsoft.com/office/drawing/2014/main" id="{14F0FA17-A0FB-4117-840A-D086ED35C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0019.jpg">
            <a:extLst>
              <a:ext uri="{FF2B5EF4-FFF2-40B4-BE49-F238E27FC236}">
                <a16:creationId xmlns:a16="http://schemas.microsoft.com/office/drawing/2014/main" id="{936BB826-E183-4D16-BA29-BD827EB60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025.jpg">
            <a:extLst>
              <a:ext uri="{FF2B5EF4-FFF2-40B4-BE49-F238E27FC236}">
                <a16:creationId xmlns:a16="http://schemas.microsoft.com/office/drawing/2014/main" id="{910D4952-87A4-446E-86F8-42BB68F3E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0027.jpg">
            <a:extLst>
              <a:ext uri="{FF2B5EF4-FFF2-40B4-BE49-F238E27FC236}">
                <a16:creationId xmlns:a16="http://schemas.microsoft.com/office/drawing/2014/main" id="{41544B58-5F85-4B14-BD5D-A43C0DE97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01.jpg">
            <a:extLst>
              <a:ext uri="{FF2B5EF4-FFF2-40B4-BE49-F238E27FC236}">
                <a16:creationId xmlns:a16="http://schemas.microsoft.com/office/drawing/2014/main" id="{7F2D4910-62C0-480F-9CF6-DD016A0CA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028.jpg">
            <a:extLst>
              <a:ext uri="{FF2B5EF4-FFF2-40B4-BE49-F238E27FC236}">
                <a16:creationId xmlns:a16="http://schemas.microsoft.com/office/drawing/2014/main" id="{D56F7FE3-C19C-4D85-9724-2C95E4CB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0029.jpg">
            <a:extLst>
              <a:ext uri="{FF2B5EF4-FFF2-40B4-BE49-F238E27FC236}">
                <a16:creationId xmlns:a16="http://schemas.microsoft.com/office/drawing/2014/main" id="{32F577D8-8104-4AA7-A75C-8CAFBB245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0031.jpg">
            <a:extLst>
              <a:ext uri="{FF2B5EF4-FFF2-40B4-BE49-F238E27FC236}">
                <a16:creationId xmlns:a16="http://schemas.microsoft.com/office/drawing/2014/main" id="{0A93481D-C1FD-4CA3-A956-526CBD96A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0032.jpg">
            <a:extLst>
              <a:ext uri="{FF2B5EF4-FFF2-40B4-BE49-F238E27FC236}">
                <a16:creationId xmlns:a16="http://schemas.microsoft.com/office/drawing/2014/main" id="{273B9ED9-125E-421C-83A9-12451EAD8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0035.jpg">
            <a:extLst>
              <a:ext uri="{FF2B5EF4-FFF2-40B4-BE49-F238E27FC236}">
                <a16:creationId xmlns:a16="http://schemas.microsoft.com/office/drawing/2014/main" id="{9581645B-3A1C-498E-8616-6A483A8B0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0037.jpg">
            <a:extLst>
              <a:ext uri="{FF2B5EF4-FFF2-40B4-BE49-F238E27FC236}">
                <a16:creationId xmlns:a16="http://schemas.microsoft.com/office/drawing/2014/main" id="{F5B898E4-2808-41F2-807B-2B23F6B50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0040.jpg">
            <a:extLst>
              <a:ext uri="{FF2B5EF4-FFF2-40B4-BE49-F238E27FC236}">
                <a16:creationId xmlns:a16="http://schemas.microsoft.com/office/drawing/2014/main" id="{CFFE5213-B018-41DD-96AC-ADDB45F0C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002.jpg">
            <a:extLst>
              <a:ext uri="{FF2B5EF4-FFF2-40B4-BE49-F238E27FC236}">
                <a16:creationId xmlns:a16="http://schemas.microsoft.com/office/drawing/2014/main" id="{E82E2716-6060-4956-8581-87C3B707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0043.jpg">
            <a:extLst>
              <a:ext uri="{FF2B5EF4-FFF2-40B4-BE49-F238E27FC236}">
                <a16:creationId xmlns:a16="http://schemas.microsoft.com/office/drawing/2014/main" id="{3B462B34-BD33-44AD-A033-20BC67457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0046.jpg">
            <a:extLst>
              <a:ext uri="{FF2B5EF4-FFF2-40B4-BE49-F238E27FC236}">
                <a16:creationId xmlns:a16="http://schemas.microsoft.com/office/drawing/2014/main" id="{D80408B3-0292-47DC-906E-08DF48DA2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003.jpg">
            <a:extLst>
              <a:ext uri="{FF2B5EF4-FFF2-40B4-BE49-F238E27FC236}">
                <a16:creationId xmlns:a16="http://schemas.microsoft.com/office/drawing/2014/main" id="{9F815CD3-352D-48DD-A1DF-946E83C4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004.jpg">
            <a:extLst>
              <a:ext uri="{FF2B5EF4-FFF2-40B4-BE49-F238E27FC236}">
                <a16:creationId xmlns:a16="http://schemas.microsoft.com/office/drawing/2014/main" id="{3EC3CE01-6E32-4549-B253-43FDD033B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0</Words>
  <Application>Microsoft Office PowerPoint</Application>
  <PresentationFormat>Apresentação na tela (4:3)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9" baseType="lpstr">
      <vt:lpstr>Arial</vt:lpstr>
      <vt:lpstr>MS PGothic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Marcelo Peres Argenton</dc:creator>
  <cp:keywords>www.4tons.com.br</cp:keywords>
  <dc:description>COMÉRCIO PROIBIDO. USO PESSOAL</dc:description>
  <cp:lastModifiedBy>UCB - Marcelo Augusto de Carvalho</cp:lastModifiedBy>
  <cp:revision>17</cp:revision>
  <dcterms:created xsi:type="dcterms:W3CDTF">2010-05-01T00:30:26Z</dcterms:created>
  <dcterms:modified xsi:type="dcterms:W3CDTF">2021-01-07T08:07:01Z</dcterms:modified>
  <cp:category>EVANGELISMO 2011</cp:category>
</cp:coreProperties>
</file>