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37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D7AB-4EFA-41F6-B805-F98A5F66CA1C}" type="datetimeFigureOut">
              <a:rPr lang="pt-BR" smtClean="0"/>
              <a:pPr/>
              <a:t>14/03/2013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5BA7-15ED-4B00-ACF2-CFADEC1FEE2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62306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D7AB-4EFA-41F6-B805-F98A5F66CA1C}" type="datetimeFigureOut">
              <a:rPr lang="pt-BR" smtClean="0"/>
              <a:pPr/>
              <a:t>14/03/2013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5BA7-15ED-4B00-ACF2-CFADEC1FEE2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945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D7AB-4EFA-41F6-B805-F98A5F66CA1C}" type="datetimeFigureOut">
              <a:rPr lang="pt-BR" smtClean="0"/>
              <a:pPr/>
              <a:t>14/03/2013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5BA7-15ED-4B00-ACF2-CFADEC1FEE2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64475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D7AB-4EFA-41F6-B805-F98A5F66CA1C}" type="datetimeFigureOut">
              <a:rPr lang="pt-BR" smtClean="0"/>
              <a:pPr/>
              <a:t>14/03/2013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5BA7-15ED-4B00-ACF2-CFADEC1FEE2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77266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D7AB-4EFA-41F6-B805-F98A5F66CA1C}" type="datetimeFigureOut">
              <a:rPr lang="pt-BR" smtClean="0"/>
              <a:pPr/>
              <a:t>14/03/2013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5BA7-15ED-4B00-ACF2-CFADEC1FEE2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95951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D7AB-4EFA-41F6-B805-F98A5F66CA1C}" type="datetimeFigureOut">
              <a:rPr lang="pt-BR" smtClean="0"/>
              <a:pPr/>
              <a:t>14/03/2013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5BA7-15ED-4B00-ACF2-CFADEC1FEE2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1701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D7AB-4EFA-41F6-B805-F98A5F66CA1C}" type="datetimeFigureOut">
              <a:rPr lang="pt-BR" smtClean="0"/>
              <a:pPr/>
              <a:t>14/03/2013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5BA7-15ED-4B00-ACF2-CFADEC1FEE2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63328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D7AB-4EFA-41F6-B805-F98A5F66CA1C}" type="datetimeFigureOut">
              <a:rPr lang="pt-BR" smtClean="0"/>
              <a:pPr/>
              <a:t>14/03/2013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5BA7-15ED-4B00-ACF2-CFADEC1FEE2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9639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D7AB-4EFA-41F6-B805-F98A5F66CA1C}" type="datetimeFigureOut">
              <a:rPr lang="pt-BR" smtClean="0"/>
              <a:pPr/>
              <a:t>14/03/2013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5BA7-15ED-4B00-ACF2-CFADEC1FEE2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47984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D7AB-4EFA-41F6-B805-F98A5F66CA1C}" type="datetimeFigureOut">
              <a:rPr lang="pt-BR" smtClean="0"/>
              <a:pPr/>
              <a:t>14/03/2013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5BA7-15ED-4B00-ACF2-CFADEC1FEE2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06199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D7AB-4EFA-41F6-B805-F98A5F66CA1C}" type="datetimeFigureOut">
              <a:rPr lang="pt-BR" smtClean="0"/>
              <a:pPr/>
              <a:t>14/03/2013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5BA7-15ED-4B00-ACF2-CFADEC1FEE2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44112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6D7AB-4EFA-41F6-B805-F98A5F66CA1C}" type="datetimeFigureOut">
              <a:rPr lang="pt-BR" smtClean="0"/>
              <a:pPr/>
              <a:t>14/03/2013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05BA7-15ED-4B00-ACF2-CFADEC1FEE2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7809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Hugo Hoffmann\Adventista\Palestras e Sermões\Hugo Hoffmann\Hugo Hoffmann - Como receber o batismo do Espírito Santo\Slid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083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Hugo Hoffmann\Adventista\Palestras e Sermões\Hugo Hoffmann\Hugo Hoffmann - Como receber o batismo do Espírito Santo\Slide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143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Hugo Hoffmann\Adventista\Palestras e Sermões\Hugo Hoffmann\Hugo Hoffmann - Como receber o batismo do Espírito Santo\Slide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143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Hugo Hoffmann\Adventista\Palestras e Sermões\Hugo Hoffmann\Hugo Hoffmann - Como receber o batismo do Espírito Santo\Slide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143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Hugo Hoffmann\Adventista\Palestras e Sermões\Hugo Hoffmann\Hugo Hoffmann - Como receber o batismo do Espírito Santo\Slide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143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Hugo Hoffmann\Adventista\Palestras e Sermões\Hugo Hoffmann\Hugo Hoffmann - Como receber o batismo do Espírito Santo\Slide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143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Hugo Hoffmann\Adventista\Palestras e Sermões\Hugo Hoffmann\Hugo Hoffmann - Como receber o batismo do Espírito Santo\Slide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143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Hugo Hoffmann\Adventista\Palestras e Sermões\Hugo Hoffmann\Hugo Hoffmann - Como receber o batismo do Espírito Santo\Slide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143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Hugo Hoffmann\Adventista\Palestras e Sermões\Hugo Hoffmann\Hugo Hoffmann - Como receber o batismo do Espírito Santo\Slide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143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Hugo Hoffmann\Adventista\Palestras e Sermões\Hugo Hoffmann\Hugo Hoffmann - Como receber o batismo do Espírito Santo\Slide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143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Hugo Hoffmann\Adventista\Palestras e Sermões\Hugo Hoffmann\Hugo Hoffmann - Como receber o batismo do Espírito Santo\Slide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143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Hugo Hoffmann\Adventista\Palestras e Sermões\Hugo Hoffmann\Hugo Hoffmann - Como receber o batismo do Espírito Santo\Slid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143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Hugo Hoffmann\Adventista\Palestras e Sermões\Hugo Hoffmann\Hugo Hoffmann - Como receber o batismo do Espírito Santo\Slide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143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Hugo Hoffmann\Adventista\Palestras e Sermões\Hugo Hoffmann\Hugo Hoffmann - Como receber o batismo do Espírito Santo\Slide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143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Hugo Hoffmann\Adventista\Palestras e Sermões\Hugo Hoffmann\Hugo Hoffmann - Como receber o batismo do Espírito Santo\Slide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143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Hugo Hoffmann\Adventista\Palestras e Sermões\Hugo Hoffmann\Hugo Hoffmann - Como receber o batismo do Espírito Santo\Slide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143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Hugo Hoffmann\Adventista\Palestras e Sermões\Hugo Hoffmann\Hugo Hoffmann - Como receber o batismo do Espírito Santo\Slide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143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Hugo Hoffmann\Adventista\Palestras e Sermões\Hugo Hoffmann\Hugo Hoffmann - Como receber o batismo do Espírito Santo\Slide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143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Hugo Hoffmann\Adventista\Palestras e Sermões\Hugo Hoffmann\Hugo Hoffmann - Como receber o batismo do Espírito Santo\Slide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143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Hugo Hoffmann\Adventista\Palestras e Sermões\Hugo Hoffmann\Hugo Hoffmann - Como receber o batismo do Espírito Santo\Slide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143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Hugo Hoffmann\Adventista\Palestras e Sermões\Hugo Hoffmann\Hugo Hoffmann - Como receber o batismo do Espírito Santo\Slide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143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Hugo Hoffmann\Adventista\Palestras e Sermões\Hugo Hoffmann\Hugo Hoffmann - Como receber o batismo do Espírito Santo\Slide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143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Hugo Hoffmann\Adventista\Palestras e Sermões\Hugo Hoffmann\Hugo Hoffmann - Como receber o batismo do Espírito Santo\Slid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143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Hugo Hoffmann\Adventista\Palestras e Sermões\Hugo Hoffmann\Hugo Hoffmann - Como receber o batismo do Espírito Santo\Slide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143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Hugo Hoffmann\Adventista\Palestras e Sermões\Hugo Hoffmann\Hugo Hoffmann - Como receber o batismo do Espírito Santo\Slide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143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Hugo Hoffmann\Adventista\Palestras e Sermões\Hugo Hoffmann\Hugo Hoffmann - Como receber o batismo do Espírito Santo\Slide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143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Hugo Hoffmann\Adventista\Palestras e Sermões\Hugo Hoffmann\Hugo Hoffmann - Como receber o batismo do Espírito Santo\Slide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143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Hugo Hoffmann\Adventista\Palestras e Sermões\Hugo Hoffmann\Hugo Hoffmann - Como receber o batismo do Espírito Santo\Slide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143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Hugo Hoffmann\Adventista\Palestras e Sermões\Hugo Hoffmann\Hugo Hoffmann - Como receber o batismo do Espírito Santo\Slide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143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:\Hugo Hoffmann\Adventista\Palestras e Sermões\Hugo Hoffmann\Hugo Hoffmann - Como receber o batismo do Espírito Santo\Slide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143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Hugo Hoffmann\Adventista\Palestras e Sermões\Hugo Hoffmann\Hugo Hoffmann - Como receber o batismo do Espírito Santo\Slide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143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Hugo Hoffmann\Adventista\Palestras e Sermões\Hugo Hoffmann\Hugo Hoffmann - Como receber o batismo do Espírito Santo\Slide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143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:\Hugo Hoffmann\Adventista\Palestras e Sermões\Hugo Hoffmann\Hugo Hoffmann - Como receber o batismo do Espírito Santo\Slide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143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Hugo Hoffmann\Adventista\Palestras e Sermões\Hugo Hoffmann\Hugo Hoffmann - Como receber o batismo do Espírito Santo\Slid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143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D:\Hugo Hoffmann\Adventista\Palestras e Sermões\Hugo Hoffmann\Hugo Hoffmann - Como receber o batismo do Espírito Santo\Slide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143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:\Hugo Hoffmann\Adventista\Palestras e Sermões\Hugo Hoffmann\Hugo Hoffmann - Como receber o batismo do Espírito Santo\Slide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143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:\Hugo Hoffmann\Adventista\Palestras e Sermões\Hugo Hoffmann\Hugo Hoffmann - Como receber o batismo do Espírito Santo\Slide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143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D:\Hugo Hoffmann\Adventista\Palestras e Sermões\Hugo Hoffmann\Hugo Hoffmann - Como receber o batismo do Espírito Santo\Slide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143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Hugo Hoffmann\Adventista\Palestras e Sermões\Hugo Hoffmann\Hugo Hoffmann - Como receber o batismo do Espírito Santo\Slid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143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Hugo Hoffmann\Adventista\Palestras e Sermões\Hugo Hoffmann\Hugo Hoffmann - Como receber o batismo do Espírito Santo\Slid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143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Hugo Hoffmann\Adventista\Palestras e Sermões\Hugo Hoffmann\Hugo Hoffmann - Como receber o batismo do Espírito Santo\Slid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143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Hugo Hoffmann\Adventista\Palestras e Sermões\Hugo Hoffmann\Hugo Hoffmann - Como receber o batismo do Espírito Santo\Slid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143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Hugo Hoffmann\Adventista\Palestras e Sermões\Hugo Hoffmann\Hugo Hoffmann - Como receber o batismo do Espírito Santo\Slid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143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Apresentação na tela (4:3)</PresentationFormat>
  <Paragraphs>0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4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DESVENDANDO AS PROFECIAS</dc:subject>
  <dc:creator>4TONS - Pr. Marcelo Augusto de Carvalho; Hugo</dc:creator>
  <cp:keywords>www.4tons.com.br</cp:keywords>
  <dc:description>COMÉRCIO PROIBIDO. USO PESSOAL</dc:description>
  <cp:lastModifiedBy>Renan</cp:lastModifiedBy>
  <cp:revision>11</cp:revision>
  <dcterms:created xsi:type="dcterms:W3CDTF">2012-09-09T12:28:35Z</dcterms:created>
  <dcterms:modified xsi:type="dcterms:W3CDTF">2013-03-14T22:03:14Z</dcterms:modified>
  <cp:category>EVANGELISMO 2011</cp:category>
</cp:coreProperties>
</file>