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73" r:id="rId4"/>
    <p:sldId id="287" r:id="rId5"/>
    <p:sldId id="285" r:id="rId6"/>
    <p:sldId id="298" r:id="rId7"/>
    <p:sldId id="288" r:id="rId8"/>
    <p:sldId id="289" r:id="rId9"/>
    <p:sldId id="290" r:id="rId10"/>
    <p:sldId id="291" r:id="rId11"/>
    <p:sldId id="294" r:id="rId12"/>
    <p:sldId id="295" r:id="rId13"/>
    <p:sldId id="296" r:id="rId14"/>
    <p:sldId id="297" r:id="rId15"/>
    <p:sldId id="283" r:id="rId16"/>
    <p:sldId id="299" r:id="rId17"/>
    <p:sldId id="300" r:id="rId18"/>
    <p:sldId id="284" r:id="rId19"/>
  </p:sldIdLst>
  <p:sldSz cx="9144000" cy="6858000" type="screen4x3"/>
  <p:notesSz cx="7099300" cy="10234613"/>
  <p:embeddedFontLst>
    <p:embeddedFont>
      <p:font typeface="Berlin Sans FB" pitchFamily="34" charset="0"/>
      <p:regular r:id="rId21"/>
      <p:bold r:id="rId22"/>
    </p:embeddedFont>
    <p:embeddedFont>
      <p:font typeface="Corbel" pitchFamily="34" charset="0"/>
      <p:regular r:id="rId23"/>
      <p:bold r:id="rId24"/>
      <p:italic r:id="rId25"/>
      <p:boldItalic r:id="rId26"/>
    </p:embeddedFont>
    <p:embeddedFont>
      <p:font typeface="IrisUPC" pitchFamily="34" charset="-34"/>
      <p:regular r:id="rId27"/>
      <p:bold r:id="rId28"/>
      <p:italic r:id="rId29"/>
      <p:boldItalic r:id="rId30"/>
    </p:embeddedFont>
    <p:embeddedFont>
      <p:font typeface="Book Antiqua" pitchFamily="18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300"/>
    <a:srgbClr val="3A1D00"/>
    <a:srgbClr val="663300"/>
    <a:srgbClr val="2D2A19"/>
    <a:srgbClr val="002200"/>
    <a:srgbClr val="99CC00"/>
    <a:srgbClr val="006600"/>
    <a:srgbClr val="008000"/>
    <a:srgbClr val="FF33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0859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58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92C2AD2B-5EEF-4F56-89BE-112A6D762692}" type="datetimeFigureOut">
              <a:rPr lang="pt-BR"/>
              <a:pPr/>
              <a:t>14/03/2013</a:t>
            </a:fld>
            <a:endParaRPr lang="pt-B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60112B36-C7EF-4B10-95E8-09825EAEAF0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22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"Os diferentes métodos que a sociedade moderna adotou para exploração do planeta Terra passam, na atualidade, por discussões conceituais na expectativa de reorganizar as atividades produtivas, desde a busca de novas concepções culturais até as tentativas imediatas de equacionar problemas pontuais." (Valdir Adilson STEINKE e Carlos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Hiroo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SATIRO. Sociedade &amp; Natureza, v. 20, n. 2, p. 43-67, dez. 2008).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B36-C7EF-4B10-95E8-09825EAEAF0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827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0FAD-7662-4522-9444-FE43632DB07E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4D4F-39F8-4350-AD9E-2A5048A748D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09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30E3-3696-4109-BD24-1E9DB9385A2E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EA79-585C-4E9E-AA2B-A2BAF6D37BE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058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9911-417C-48C2-9223-AFB7AA2AC172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25FC-A944-465B-9638-9C8A516A4BA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45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9522-903B-4BAF-808B-096782050DB9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B503-9576-4F34-95D6-B195E98BECC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360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099A-AF44-4003-B653-67E02CD7E2CF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13E0-B8A5-4858-A1FD-F3F58513F97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871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FA2-14A2-42C2-93C5-A92BC7FC7FEC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3754-E9AD-4E35-BE49-CFDA757E416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06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B0CC-6E8C-46C3-ACDE-E9628B934116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9921-DBF0-4B58-9638-7575030ED9C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84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1F60-47DA-40F5-AE0D-35E9F9882FF8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4EE9-8365-404F-98DA-8210441984B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8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9EC8-7908-4520-8611-6B3534A556E6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95FF-8650-4441-8590-44FD8FAB2F4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115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C27A-81ED-41A7-9D71-6A26A1512EA5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0C5D-AD73-46B3-A960-C7EFE276456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45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B035-193B-44E9-A7D1-6F3FF9308586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13A8-D97D-4250-9BEF-DD8ACA97668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699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08257B-6AB5-4109-AB0A-69C66CBB8A9D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0B2CC1-F7EA-4A7F-9A9B-C119B5ACD17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8581" y="188640"/>
            <a:ext cx="8743899" cy="216024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SEMELHANÇAS ENTRE A IGREJA CRISTÃ DO PRIMEIRO SÉCULO E O MOVIMENTO ADVENTISTA </a:t>
            </a:r>
            <a:endParaRPr lang="pt-BR" sz="4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37312"/>
            <a:ext cx="9144000" cy="5040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  <a:cs typeface="IrisUPC" pitchFamily="34" charset="-34"/>
              </a:rPr>
              <a:t> Hugo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  <a:cs typeface="IrisUPC" pitchFamily="34" charset="-34"/>
              </a:rPr>
              <a:t>Hoffmann	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  <a:cs typeface="IrisUPC" pitchFamily="34" charset="-34"/>
              </a:rPr>
              <a:t>		      </a:t>
            </a:r>
            <a:r>
              <a:rPr lang="pt-BR" sz="2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  <a:cs typeface="IrisUPC" pitchFamily="34" charset="-34"/>
              </a:rPr>
              <a:t>www.SejaUmReformador.com</a:t>
            </a:r>
            <a:endParaRPr lang="pt-BR" sz="22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Book Antiqua" pitchFamily="18" charset="0"/>
              <a:cs typeface="IrisUPC" pitchFamily="34" charset="-34"/>
            </a:endParaRPr>
          </a:p>
        </p:txBody>
      </p:sp>
      <p:pic>
        <p:nvPicPr>
          <p:cNvPr id="7" name="Picture 6" descr="http://wellingadventistchurch.biblepress.com/files/2011/12/adv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66932"/>
            <a:ext cx="545133" cy="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asdcentralsl.org/v1/images/stories/geral/pioneir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50" b="52128"/>
          <a:stretch/>
        </p:blipFill>
        <p:spPr bwMode="auto">
          <a:xfrm>
            <a:off x="5546485" y="2708920"/>
            <a:ext cx="1689811" cy="2402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asdcentralsl.org/v1/images/stories/geral/pioneir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37" r="36405" b="52183"/>
          <a:stretch/>
        </p:blipFill>
        <p:spPr bwMode="auto">
          <a:xfrm>
            <a:off x="3746813" y="3381374"/>
            <a:ext cx="1690255" cy="240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asdcentralsl.org/v1/images/stories/geral/pioneir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" t="-302" r="73289" b="51999"/>
          <a:stretch/>
        </p:blipFill>
        <p:spPr bwMode="auto">
          <a:xfrm>
            <a:off x="7373951" y="3356992"/>
            <a:ext cx="1662545" cy="242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asdcentralsl.org/v1/images/stories/geral/pioneir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2" t="51696" r="19648"/>
          <a:stretch/>
        </p:blipFill>
        <p:spPr bwMode="auto">
          <a:xfrm>
            <a:off x="179512" y="3356992"/>
            <a:ext cx="1717964" cy="242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asdcentralsl.org/v1/images/stories/geral/pioneir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9" t="51696" r="57874"/>
          <a:stretch/>
        </p:blipFill>
        <p:spPr bwMode="auto">
          <a:xfrm>
            <a:off x="2000084" y="2708920"/>
            <a:ext cx="1676400" cy="242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496944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“A voz que ouvi, vinda do céu, estava de novo falando comigo e dizendo: Vai e </a:t>
            </a:r>
            <a:r>
              <a:rPr lang="pt-BR" sz="2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toma o livro que se acha aberto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na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mão do anjo em pé sobre o mar e sobre a terra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9952" y="2276872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(Apocalipse 10:8)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933056"/>
            <a:ext cx="6912768" cy="172819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O “livro aberto” que João tomou é o livro de Daniel. Este tinha sido selado “até o tempo do fim” (</a:t>
            </a:r>
            <a:r>
              <a:rPr lang="pt-BR" sz="24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Dn</a:t>
            </a: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 12:9, mas agora estava aberto para a plena compreensão.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3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496944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Fui, pois, ao anjo, dizendo-lhe que me desse o livrinho. Ele, então, me falou: Toma-o e </a:t>
            </a:r>
            <a:r>
              <a:rPr lang="pt-BR" sz="2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devora-o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; certamente, </a:t>
            </a:r>
            <a:r>
              <a:rPr lang="pt-BR" sz="2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ele será amargo ao teu estômago, mas, na tua boca, doce como mel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9952" y="2276872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(Apocalipse 10:9)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501008"/>
            <a:ext cx="7488832" cy="280831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Devorar aqui é no sentido de estudá-lo minuciosamente. As profecias de Daniel começaram a ser estudadas desta forma a partir de 1798 com a prisão do Papa Pio VI e o fim dos 1260 anos de domínio papal (</a:t>
            </a:r>
            <a:r>
              <a:rPr lang="pt-BR" sz="24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Ap</a:t>
            </a: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 11:3; 12:6) que havia começado em 538 d.C. com a derrota dos ostrogodos, a última tribo resistente ao sistema papal.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95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496944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Fui, pois, ao anjo, dizendo-lhe que me desse o livrinho. Ele, então, me falou: Toma-o e </a:t>
            </a:r>
            <a:r>
              <a:rPr lang="pt-BR" sz="2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devora-o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; certamente, </a:t>
            </a:r>
            <a:r>
              <a:rPr lang="pt-BR" sz="2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ele será amargo ao teu estômago, mas, na tua boca, doce como mel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9952" y="2276872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(Apocalipse 10:9)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501008"/>
            <a:ext cx="7488832" cy="280831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Depois que o livro das profecias de Daniel foi “devorado”, a primeira sensação seria “doce como o mel” porque esta mensagem transformou vidas, operou </a:t>
            </a:r>
            <a:r>
              <a:rPr lang="pt-BR" sz="24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reavivamentos</a:t>
            </a: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. Mas ao cair no “estômago” se tornou “amargo”, se cumpriu com o grande desapontamento de 1844.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3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496944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Tomei o livrinho da mão do anjo e o devorei, e, na minha boca, era doce como mel; quando, porém, o comi, o meu estômago ficou amargo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9952" y="2276872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(Apocalipse 10:10)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501008"/>
            <a:ext cx="7488832" cy="280831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Este verso confirma que a revelação que Deus enviou à João através de um anjo seria, de fato, experimentada com os mesmos detalhes profetizados. Ao estudar as profecias de Daniel, o povo de Deus estava cumprindo com Seu propósito e o erro na interpretação peneirou os que realmente haviam se comprometido com o Salvador.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9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496944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Então, me disseram: É necessário que ainda profetizes a respeito de muitos povos, nações, línguas e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reis.”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9952" y="2276872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(Apocalipse 10:11)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501008"/>
            <a:ext cx="7488832" cy="280831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A grande esperança voltou de forma mais poderosa ainda que havia existido, quando os servos de Deus compreenderam que havia um trabalho a ser realizado ainda, haviam mensagens para o tempo presente que Deus havia confiado a um povo, antes de Jesus voltar.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3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9054" y="260648"/>
            <a:ext cx="7973385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O QUE NOS FALTA?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9054" y="1340768"/>
            <a:ext cx="7973385" cy="352839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“Como os seguidores do Mestre do 1° século, os primeiros adventistas esperaram no SENHOR, e Deus respondeu suas orações. Ele abriu o entendimento deles para a verdade sobre o juízo e sobre o santuário celestial. O santuário a ser purificado não estava na Terra, mas no Céu. No Antigo Testamento, o Dia da Expiação, ou a purificação do santuário terrestre, era um dia de julgamento.”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1719" y="5373216"/>
            <a:ext cx="6480719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(Mark A. </a:t>
            </a:r>
            <a:r>
              <a:rPr lang="pt-BR" sz="20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Finley</a:t>
            </a:r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. O Reavivamento Prometido, p. 80)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7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9054" y="548680"/>
            <a:ext cx="7973385" cy="504056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“Nestes últimos dias da história da Terra, nosso grande Sumo Sacerdote nos convida a abrir o coração a Ele, devido à hora do juízo. A mensagem do Apocalipse para os últimos dias deste mundo alerta: ‘</a:t>
            </a: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Temei a Deus e </a:t>
            </a:r>
            <a:r>
              <a:rPr lang="pt-BR" sz="24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daí-Lhe</a:t>
            </a: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 glória, pois é chegada a hora do Seu juízo; e adorai Aquele que fez o céu, e a Terra, e o mar, e as fontes das águas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’ (</a:t>
            </a:r>
            <a:r>
              <a:rPr lang="pt-BR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Ap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 14:7). Assim como o santuário celestial, nosso coração deve ser purificado de tudo que se interpõe entre Jesus e nós. Quando buscarmos Jesus e recebermos a purificação do Espírito Santo, o Espírito nos preencherá com o poder da chuva serôdia para terminar Sua obra.”</a:t>
            </a:r>
            <a:endParaRPr lang="pt-BR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5877272"/>
            <a:ext cx="6120679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(Mark A. </a:t>
            </a:r>
            <a:r>
              <a:rPr lang="pt-BR" sz="20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Finley</a:t>
            </a:r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.  O Reavivamento Prometido, p. 80)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5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ugo Hoffmann\Imagens\Bíblicos\Arca da Alianç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550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8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9054" y="260648"/>
            <a:ext cx="7973385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LEITURA RECOMENDADA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9053" y="1484784"/>
            <a:ext cx="7973385" cy="2088232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MARK A. FINLEY. O reavivamento prometido: Como receber a plenitude do Espírito Santo. CPB, 2011.</a:t>
            </a:r>
          </a:p>
          <a:p>
            <a:pPr marL="342900" indent="-34290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ELLEN G. WHITE. Cristo em Seu Santuário, CPB, 2002.</a:t>
            </a:r>
          </a:p>
        </p:txBody>
      </p:sp>
    </p:spTree>
    <p:extLst>
      <p:ext uri="{BB962C8B-B14F-4D97-AF65-F5344CB8AC3E}">
        <p14:creationId xmlns:p14="http://schemas.microsoft.com/office/powerpoint/2010/main" xmlns="" val="25948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1340768"/>
            <a:ext cx="7488832" cy="1296144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“Declarou o SENHOR que a história do passado se repetirá, ao começarmos a obra finalizadora.”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2924944"/>
            <a:ext cx="7488832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(A Igreja Remanescente, p. 41.7)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2050" name="Picture 2" descr="http://intheheavens.org/images/eg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67" b="95000" l="625" r="99792">
                        <a14:foregroundMark x1="10417" y1="76389" x2="13125" y2="83333"/>
                        <a14:foregroundMark x1="29792" y1="91389" x2="38125" y2="85833"/>
                        <a14:foregroundMark x1="22083" y1="93056" x2="25625" y2="94722"/>
                        <a14:foregroundMark x1="54792" y1="72778" x2="65000" y2="76111"/>
                        <a14:foregroundMark x1="70417" y1="74167" x2="75417" y2="63889"/>
                        <a14:foregroundMark x1="5417" y1="57500" x2="10208" y2="57778"/>
                        <a14:foregroundMark x1="2292" y1="57778" x2="5000" y2="56667"/>
                        <a14:foregroundMark x1="22083" y1="11111" x2="23750" y2="12500"/>
                        <a14:foregroundMark x1="15417" y1="11944" x2="18750" y2="11389"/>
                        <a14:foregroundMark x1="10417" y1="88611" x2="16458" y2="87500"/>
                        <a14:backgroundMark x1="7708" y1="48889" x2="3125" y2="50556"/>
                        <a14:backgroundMark x1="3542" y1="89444" x2="2917" y2="8083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0" b="3727"/>
          <a:stretch/>
        </p:blipFill>
        <p:spPr bwMode="auto">
          <a:xfrm>
            <a:off x="20038" y="364502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27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60648"/>
            <a:ext cx="4248472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IGREJA CRISTÃ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24744"/>
            <a:ext cx="4248472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Compreenderam de maneira equivocada  as profecias do Antigo Testamento.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6016" y="260648"/>
            <a:ext cx="4104456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ADVENTISMO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3645024"/>
            <a:ext cx="4248472" cy="23042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Acreditavam que Jesus iria estabelecer Seu reino no primeiro século. Não compreenderam a magnitude da missão de Cristo.</a:t>
            </a:r>
          </a:p>
        </p:txBody>
      </p:sp>
      <p:sp>
        <p:nvSpPr>
          <p:cNvPr id="2" name="Seta para a direita listrada 1"/>
          <p:cNvSpPr/>
          <p:nvPr/>
        </p:nvSpPr>
        <p:spPr>
          <a:xfrm rot="5400000">
            <a:off x="1943706" y="2737359"/>
            <a:ext cx="864097" cy="807221"/>
          </a:xfrm>
          <a:prstGeom prst="stripedRightArrow">
            <a:avLst>
              <a:gd name="adj1" fmla="val 46568"/>
              <a:gd name="adj2" fmla="val 50000"/>
            </a:avLst>
          </a:prstGeom>
          <a:solidFill>
            <a:srgbClr val="261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6093296"/>
            <a:ext cx="4248472" cy="584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Marcos 10:37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716016" y="1124744"/>
            <a:ext cx="4104456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Compreenderam de maneira equivocada  Daniel 8:14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16016" y="3645024"/>
            <a:ext cx="4104456" cy="23042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Acreditavam que a “purificação do santuário” era a volta de Jesus a Terra. Não compreendiam o ministério de Cristo no Santuário Celestial.</a:t>
            </a:r>
          </a:p>
        </p:txBody>
      </p:sp>
      <p:sp>
        <p:nvSpPr>
          <p:cNvPr id="13" name="Seta para a direita listrada 12"/>
          <p:cNvSpPr/>
          <p:nvPr/>
        </p:nvSpPr>
        <p:spPr>
          <a:xfrm rot="5400000">
            <a:off x="6264186" y="2737359"/>
            <a:ext cx="864097" cy="807221"/>
          </a:xfrm>
          <a:prstGeom prst="stripedRightArrow">
            <a:avLst>
              <a:gd name="adj1" fmla="val 46568"/>
              <a:gd name="adj2" fmla="val 50000"/>
            </a:avLst>
          </a:prstGeom>
          <a:solidFill>
            <a:srgbClr val="261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16016" y="6093296"/>
            <a:ext cx="4104456" cy="584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Hebreus 8:1-2; 9:24</a:t>
            </a:r>
          </a:p>
        </p:txBody>
      </p:sp>
    </p:spTree>
    <p:extLst>
      <p:ext uri="{BB962C8B-B14F-4D97-AF65-F5344CB8AC3E}">
        <p14:creationId xmlns:p14="http://schemas.microsoft.com/office/powerpoint/2010/main" xmlns="" val="2492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640" y="260648"/>
            <a:ext cx="7272808" cy="338437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“Em conformidade com o resto do mundo cristão, os adventistas admitiam, nesse tempo, que a Terra, ou alguma parte dela, era o santuário. Entendiam que a purificação do santuário fosse a purificação da Terra pelos fogos do último grande dia, e que ocorreria por ocasião do segundo advento. Daí a conclusão de que Cristo voltaria à Terra em 1844.”</a:t>
            </a: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30813" y="3861048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(Cristo em Seu Santuário, p. 8.1)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2050" name="Picture 2" descr="http://intheheavens.org/images/eg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67" b="95000" l="625" r="99792">
                        <a14:foregroundMark x1="10417" y1="76389" x2="13125" y2="83333"/>
                        <a14:foregroundMark x1="29792" y1="91389" x2="38125" y2="85833"/>
                        <a14:foregroundMark x1="22083" y1="93056" x2="25625" y2="94722"/>
                        <a14:foregroundMark x1="54792" y1="72778" x2="65000" y2="76111"/>
                        <a14:foregroundMark x1="70417" y1="74167" x2="75417" y2="63889"/>
                        <a14:foregroundMark x1="5417" y1="57500" x2="10208" y2="57778"/>
                        <a14:foregroundMark x1="2292" y1="57778" x2="5000" y2="56667"/>
                        <a14:foregroundMark x1="22083" y1="11111" x2="23750" y2="12500"/>
                        <a14:foregroundMark x1="15417" y1="11944" x2="18750" y2="11389"/>
                        <a14:foregroundMark x1="10417" y1="88611" x2="16458" y2="87500"/>
                        <a14:backgroundMark x1="7708" y1="48889" x2="3125" y2="50556"/>
                        <a14:backgroundMark x1="3542" y1="89444" x2="2917" y2="8083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0" b="3727"/>
          <a:stretch/>
        </p:blipFill>
        <p:spPr bwMode="auto">
          <a:xfrm>
            <a:off x="20038" y="364502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924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60648"/>
            <a:ext cx="4248472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IGREJA CRISTÃ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24744"/>
            <a:ext cx="4248472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O calvário de Jesus em 31 d.C. lhes causou profundo desapontamento.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6016" y="260648"/>
            <a:ext cx="4104456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ADVENTISMO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3645024"/>
            <a:ext cx="4248472" cy="23042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Isso os levou à humilhação, confissão, arrependimento e profundo exame do coração. A cruz os preparou para o Pentecostes (chuva temporã).</a:t>
            </a:r>
          </a:p>
        </p:txBody>
      </p:sp>
      <p:sp>
        <p:nvSpPr>
          <p:cNvPr id="2" name="Seta para a direita listrada 1"/>
          <p:cNvSpPr/>
          <p:nvPr/>
        </p:nvSpPr>
        <p:spPr>
          <a:xfrm rot="5400000">
            <a:off x="1943706" y="2737359"/>
            <a:ext cx="864097" cy="807221"/>
          </a:xfrm>
          <a:prstGeom prst="stripedRightArrow">
            <a:avLst>
              <a:gd name="adj1" fmla="val 46568"/>
              <a:gd name="adj2" fmla="val 50000"/>
            </a:avLst>
          </a:prstGeom>
          <a:solidFill>
            <a:srgbClr val="261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6093296"/>
            <a:ext cx="4248472" cy="584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Lucas 24:21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16016" y="1124744"/>
            <a:ext cx="4104456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O desapontamento aqui também ocorreu em torno de uma data profética de Daniel.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16016" y="3645024"/>
            <a:ext cx="4104456" cy="23042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O SENHOR preparou o Seu povo, o remanescente de Israel, preparando-os para uma obra maior do que imaginavam inicialmente.</a:t>
            </a:r>
          </a:p>
        </p:txBody>
      </p:sp>
      <p:sp>
        <p:nvSpPr>
          <p:cNvPr id="11" name="Seta para a direita listrada 10"/>
          <p:cNvSpPr/>
          <p:nvPr/>
        </p:nvSpPr>
        <p:spPr>
          <a:xfrm rot="5400000">
            <a:off x="6264186" y="2737359"/>
            <a:ext cx="864097" cy="807221"/>
          </a:xfrm>
          <a:prstGeom prst="stripedRightArrow">
            <a:avLst>
              <a:gd name="adj1" fmla="val 46568"/>
              <a:gd name="adj2" fmla="val 50000"/>
            </a:avLst>
          </a:prstGeom>
          <a:solidFill>
            <a:srgbClr val="261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16016" y="6093296"/>
            <a:ext cx="4104456" cy="584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2 Coríntios 7:10</a:t>
            </a:r>
          </a:p>
        </p:txBody>
      </p:sp>
    </p:spTree>
    <p:extLst>
      <p:ext uri="{BB962C8B-B14F-4D97-AF65-F5344CB8AC3E}">
        <p14:creationId xmlns:p14="http://schemas.microsoft.com/office/powerpoint/2010/main" xmlns="" val="403742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60648"/>
            <a:ext cx="4248472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IGREJA CRISTÃ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24744"/>
            <a:ext cx="4248472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Buscaram maior entendimento da Palavra de Deus. Oravam e jejuavam constantemente.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6016" y="260648"/>
            <a:ext cx="4104456" cy="648072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ADVENTISMO</a:t>
            </a:r>
            <a:endParaRPr lang="pt-BR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3645024"/>
            <a:ext cx="4248472" cy="23042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O SENHOR lhes concedeu maior luz e enxergaram além, contemplaram o ministério de Jesus no Santuário Celestial.</a:t>
            </a:r>
          </a:p>
        </p:txBody>
      </p:sp>
      <p:sp>
        <p:nvSpPr>
          <p:cNvPr id="2" name="Seta para a direita listrada 1"/>
          <p:cNvSpPr/>
          <p:nvPr/>
        </p:nvSpPr>
        <p:spPr>
          <a:xfrm rot="5400000">
            <a:off x="1943706" y="2737359"/>
            <a:ext cx="864097" cy="807221"/>
          </a:xfrm>
          <a:prstGeom prst="stripedRightArrow">
            <a:avLst>
              <a:gd name="adj1" fmla="val 46568"/>
              <a:gd name="adj2" fmla="val 50000"/>
            </a:avLst>
          </a:prstGeom>
          <a:solidFill>
            <a:srgbClr val="261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6093296"/>
            <a:ext cx="4248472" cy="584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Lucas 24:44-45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16016" y="1124744"/>
            <a:ext cx="4104456" cy="151216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Oraram, jejuaram e buscaram na Palavra de Deus saber onde tinham errado.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16016" y="3645024"/>
            <a:ext cx="4104456" cy="2304256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Hiram Edson (</a:t>
            </a:r>
            <a:r>
              <a:rPr lang="pt-B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The </a:t>
            </a:r>
            <a:r>
              <a:rPr lang="pt-BR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Review</a:t>
            </a:r>
            <a:r>
              <a:rPr lang="pt-B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 </a:t>
            </a:r>
            <a:r>
              <a:rPr lang="pt-BR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and</a:t>
            </a:r>
            <a:r>
              <a:rPr lang="pt-B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 Herald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, 23 jun. 1921) descreve o momento em que os pioneiros compreenderam as verdades sobre o Santuário.</a:t>
            </a:r>
          </a:p>
        </p:txBody>
      </p:sp>
      <p:sp>
        <p:nvSpPr>
          <p:cNvPr id="11" name="Seta para a direita listrada 10"/>
          <p:cNvSpPr/>
          <p:nvPr/>
        </p:nvSpPr>
        <p:spPr>
          <a:xfrm rot="5400000">
            <a:off x="6264186" y="2737359"/>
            <a:ext cx="864097" cy="807221"/>
          </a:xfrm>
          <a:prstGeom prst="stripedRightArrow">
            <a:avLst>
              <a:gd name="adj1" fmla="val 46568"/>
              <a:gd name="adj2" fmla="val 50000"/>
            </a:avLst>
          </a:prstGeom>
          <a:solidFill>
            <a:srgbClr val="261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16016" y="6093296"/>
            <a:ext cx="4104456" cy="584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Levíticos 16:16, 30</a:t>
            </a:r>
          </a:p>
        </p:txBody>
      </p:sp>
    </p:spTree>
    <p:extLst>
      <p:ext uri="{BB962C8B-B14F-4D97-AF65-F5344CB8AC3E}">
        <p14:creationId xmlns:p14="http://schemas.microsoft.com/office/powerpoint/2010/main" xmlns="" val="411244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640" y="260648"/>
            <a:ext cx="7272808" cy="4032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“Eu comecei a sentir que devia haver luz e auxílio para nós nesta hora de agonia.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[...] Entramos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no celeiro, fechamos a porta, e dobramo-nos perante o Senhor. Oramos ferventemente, pois sentíamos nossa necessidade. Prosseguimos em fervorosa oração até que nos fosse dado o testemunho do Espírito de que nossas orações eram aceitas, e luz ser-nos-ia concedida — nosso desapontamento explicado e satisfatoriamente esclarecido.”</a:t>
            </a: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30813" y="4653136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Palavras de Hiram Edson </a:t>
            </a:r>
          </a:p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(Cristo em Seu Santuário, p. 8.5)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2050" name="Picture 2" descr="http://intheheavens.org/images/eg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67" b="95000" l="625" r="99792">
                        <a14:foregroundMark x1="10417" y1="76389" x2="13125" y2="83333"/>
                        <a14:foregroundMark x1="29792" y1="91389" x2="38125" y2="85833"/>
                        <a14:foregroundMark x1="22083" y1="93056" x2="25625" y2="94722"/>
                        <a14:foregroundMark x1="54792" y1="72778" x2="65000" y2="76111"/>
                        <a14:foregroundMark x1="70417" y1="74167" x2="75417" y2="63889"/>
                        <a14:foregroundMark x1="5417" y1="57500" x2="10208" y2="57778"/>
                        <a14:foregroundMark x1="2292" y1="57778" x2="5000" y2="56667"/>
                        <a14:foregroundMark x1="22083" y1="11111" x2="23750" y2="12500"/>
                        <a14:foregroundMark x1="15417" y1="11944" x2="18750" y2="11389"/>
                        <a14:foregroundMark x1="10417" y1="88611" x2="16458" y2="87500"/>
                        <a14:backgroundMark x1="7708" y1="48889" x2="3125" y2="50556"/>
                        <a14:backgroundMark x1="3542" y1="89444" x2="2917" y2="8083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0" b="3727"/>
          <a:stretch/>
        </p:blipFill>
        <p:spPr bwMode="auto">
          <a:xfrm>
            <a:off x="20038" y="364502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54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640" y="260648"/>
            <a:ext cx="7272808" cy="4032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“Depois do desjejum eu disse a um de meus irmãos: ‘Vamos sair e encorajar a alguns de nossos irmãos.’ Saímos, e enquanto caminhávamos através de um grande campo, fui obstado aproximadamente na metade do campo. O Céu parecia abrir-se ante meus olhos, e eu vi clara e distintamente que em vez de nosso Sumo Sacerdote haver saído do lugar santíssimo do santuário celestial para a Terra no décimo dia do sétimo mês, ao final dos 2300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dias,”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30813" y="4653136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Palavras de Hiram Edson </a:t>
            </a:r>
          </a:p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(Cristo em Seu Santuário, p. 8.6)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2050" name="Picture 2" descr="http://intheheavens.org/images/eg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67" b="95000" l="625" r="99792">
                        <a14:foregroundMark x1="10417" y1="76389" x2="13125" y2="83333"/>
                        <a14:foregroundMark x1="29792" y1="91389" x2="38125" y2="85833"/>
                        <a14:foregroundMark x1="22083" y1="93056" x2="25625" y2="94722"/>
                        <a14:foregroundMark x1="54792" y1="72778" x2="65000" y2="76111"/>
                        <a14:foregroundMark x1="70417" y1="74167" x2="75417" y2="63889"/>
                        <a14:foregroundMark x1="5417" y1="57500" x2="10208" y2="57778"/>
                        <a14:foregroundMark x1="2292" y1="57778" x2="5000" y2="56667"/>
                        <a14:foregroundMark x1="22083" y1="11111" x2="23750" y2="12500"/>
                        <a14:foregroundMark x1="15417" y1="11944" x2="18750" y2="11389"/>
                        <a14:foregroundMark x1="10417" y1="88611" x2="16458" y2="87500"/>
                        <a14:backgroundMark x1="7708" y1="48889" x2="3125" y2="50556"/>
                        <a14:backgroundMark x1="3542" y1="89444" x2="2917" y2="8083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0" b="3727"/>
          <a:stretch/>
        </p:blipFill>
        <p:spPr bwMode="auto">
          <a:xfrm>
            <a:off x="20038" y="364502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5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640" y="260648"/>
            <a:ext cx="7272808" cy="4032448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rbel" pitchFamily="34" charset="0"/>
              </a:rPr>
              <a:t>“Ele, pela primeira vez, entrava nesse dia no segundo compartimento daquele santuário, e que Ele tinha um trabalho a realizar no lugar santíssimo antes de vir à Terra; que Ele veio para as bodas, ou em outras palavras, ao Ancião de Dias, a fim de receber o reino, e o domínio e a glória; e que devíamos esperar Seu retorno das bodas. E minha mente foi dirigida para o décimo capítulo de Apocalipse, onde pude ver que a visão havia falado e não havia mentido.”</a:t>
            </a: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30813" y="4653136"/>
            <a:ext cx="4752528" cy="720080"/>
          </a:xfrm>
          <a:prstGeom prst="rect">
            <a:avLst/>
          </a:prstGeom>
          <a:solidFill>
            <a:srgbClr val="26130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Palavras de Hiram Edson </a:t>
            </a:r>
          </a:p>
          <a:p>
            <a:pPr algn="ctr"/>
            <a:r>
              <a:rPr lang="pt-BR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orbel" pitchFamily="34" charset="0"/>
              </a:rPr>
              <a:t>(Cristo em Seu Santuário, p. 8.6)</a:t>
            </a:r>
            <a:endParaRPr lang="pt-BR" sz="5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2050" name="Picture 2" descr="http://intheheavens.org/images/eg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67" b="95000" l="625" r="99792">
                        <a14:foregroundMark x1="10417" y1="76389" x2="13125" y2="83333"/>
                        <a14:foregroundMark x1="29792" y1="91389" x2="38125" y2="85833"/>
                        <a14:foregroundMark x1="22083" y1="93056" x2="25625" y2="94722"/>
                        <a14:foregroundMark x1="54792" y1="72778" x2="65000" y2="76111"/>
                        <a14:foregroundMark x1="70417" y1="74167" x2="75417" y2="63889"/>
                        <a14:foregroundMark x1="5417" y1="57500" x2="10208" y2="57778"/>
                        <a14:foregroundMark x1="2292" y1="57778" x2="5000" y2="56667"/>
                        <a14:foregroundMark x1="22083" y1="11111" x2="23750" y2="12500"/>
                        <a14:foregroundMark x1="15417" y1="11944" x2="18750" y2="11389"/>
                        <a14:foregroundMark x1="10417" y1="88611" x2="16458" y2="87500"/>
                        <a14:backgroundMark x1="7708" y1="48889" x2="3125" y2="50556"/>
                        <a14:backgroundMark x1="3542" y1="89444" x2="2917" y2="8083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0" b="3727"/>
          <a:stretch/>
        </p:blipFill>
        <p:spPr bwMode="auto">
          <a:xfrm>
            <a:off x="20038" y="364502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3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613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lnSpc>
            <a:spcPts val="4320"/>
          </a:lnSpc>
          <a:defRPr sz="36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2698</Words>
  <Application>Microsoft Office PowerPoint</Application>
  <PresentationFormat>Apresentação na tela (4:3)</PresentationFormat>
  <Paragraphs>96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Berlin Sans FB</vt:lpstr>
      <vt:lpstr>Corbel</vt:lpstr>
      <vt:lpstr>IrisUPC</vt:lpstr>
      <vt:lpstr>Book Antiqua</vt:lpstr>
      <vt:lpstr>Calibri</vt:lpstr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subject>DESVENDANDO AS PROFECIAS</dc:subject>
  <dc:creator>4TONS - Pr. Marcelo Augusto de Carvalho; Hugo Hoffmann</dc:creator>
  <cp:keywords>www.4tons.com.br</cp:keywords>
  <dc:description>COMÉRCIO PROIBIDO. USO PESSOAL</dc:description>
  <cp:lastModifiedBy>Renan</cp:lastModifiedBy>
  <cp:revision>3701</cp:revision>
  <dcterms:created xsi:type="dcterms:W3CDTF">2008-07-21T15:46:53Z</dcterms:created>
  <dcterms:modified xsi:type="dcterms:W3CDTF">2013-03-14T22:22:27Z</dcterms:modified>
  <cp:category>EVANGELISMO 2011</cp:category>
</cp:coreProperties>
</file>