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81" r:id="rId3"/>
    <p:sldId id="257" r:id="rId4"/>
    <p:sldId id="274" r:id="rId5"/>
    <p:sldId id="264" r:id="rId6"/>
    <p:sldId id="258" r:id="rId7"/>
    <p:sldId id="275" r:id="rId8"/>
    <p:sldId id="265" r:id="rId9"/>
    <p:sldId id="276" r:id="rId10"/>
    <p:sldId id="266" r:id="rId11"/>
    <p:sldId id="277" r:id="rId12"/>
    <p:sldId id="272" r:id="rId13"/>
    <p:sldId id="267" r:id="rId14"/>
    <p:sldId id="273" r:id="rId15"/>
    <p:sldId id="279" r:id="rId16"/>
    <p:sldId id="268" r:id="rId17"/>
    <p:sldId id="280" r:id="rId18"/>
    <p:sldId id="269" r:id="rId19"/>
    <p:sldId id="270" r:id="rId20"/>
    <p:sldId id="271" r:id="rId21"/>
    <p:sldId id="278" r:id="rId22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335" autoAdjust="0"/>
  </p:normalViewPr>
  <p:slideViewPr>
    <p:cSldViewPr>
      <p:cViewPr varScale="1">
        <p:scale>
          <a:sx n="58" d="100"/>
          <a:sy n="58" d="100"/>
        </p:scale>
        <p:origin x="1520" y="5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.xml"/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9DE170CD-E66C-4C3E-8FBF-CBE2785951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63CF13B-CEEE-4F54-A8B6-50B969100F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1F37D8E-8FE6-4C09-B58C-7829887930BE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67529423-2313-4933-8333-D4837E49F6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A341026C-2A3F-4F2F-B314-33E5653B0B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0D337B2-F2E6-442A-BD85-ABB4100270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F94DEAE-FA8D-4A23-BE93-7D6C576909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A637712-1A70-407F-9F7A-FC629E23E34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>
            <a:extLst>
              <a:ext uri="{FF2B5EF4-FFF2-40B4-BE49-F238E27FC236}">
                <a16:creationId xmlns:a16="http://schemas.microsoft.com/office/drawing/2014/main" id="{B8300E74-5254-4D47-B1FD-5839BD8267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ço Reservado para Anotações 2">
            <a:extLst>
              <a:ext uri="{FF2B5EF4-FFF2-40B4-BE49-F238E27FC236}">
                <a16:creationId xmlns:a16="http://schemas.microsoft.com/office/drawing/2014/main" id="{7249FE5A-4CAF-40DD-B899-FF050924B0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pt-BR" altLang="pt-BR" b="1"/>
              <a:t>www.4tons.com</a:t>
            </a:r>
          </a:p>
          <a:p>
            <a:pPr algn="ctr">
              <a:spcBef>
                <a:spcPct val="0"/>
              </a:spcBef>
            </a:pPr>
            <a:r>
              <a:rPr lang="pt-BR" altLang="pt-BR" b="1"/>
              <a:t>Pr. Marcelo Augusto de Carvalho</a:t>
            </a:r>
          </a:p>
        </p:txBody>
      </p:sp>
      <p:sp>
        <p:nvSpPr>
          <p:cNvPr id="24580" name="Espaço Reservado para Número de Slide 3">
            <a:extLst>
              <a:ext uri="{FF2B5EF4-FFF2-40B4-BE49-F238E27FC236}">
                <a16:creationId xmlns:a16="http://schemas.microsoft.com/office/drawing/2014/main" id="{21CB2F42-74EA-44C1-B807-CBFD56A82B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BF6B233-C565-404D-8460-4D912480A3AA}" type="slidenum">
              <a:rPr lang="pt-BR" altLang="pt-BR" sz="1200"/>
              <a:pPr/>
              <a:t>1</a:t>
            </a:fld>
            <a:endParaRPr lang="pt-BR" altLang="pt-B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C6F945-01F4-4C4E-90C7-1327C622F0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ED0598-168D-4845-A9BA-456F45471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97E0BF-7088-49E6-89A4-E70C432437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22DCA-46F6-4B79-8C99-0BC94B58780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286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ACD729-1855-4CE1-9FBC-E08D28E4B3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969D87-47A2-4E94-B3CA-53A047A25C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0194C1-A49C-4FE9-A464-76ED7D79F3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87A7F-26E7-47DC-8460-286852F7D65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411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1EA03C-2457-49F8-A2F7-0E39A7FA55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4E9EFF-25A2-4605-805A-2054E2E0A2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7CC3FE-B98F-4ED9-8F08-B234A56B36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49B82D-6F0D-4685-9535-8338482B65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3693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53F083-E501-4E34-BB37-96889FDBA3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E60A18-8D01-4A17-848C-AF8B1A56E1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FBF040-CE4F-46D5-9B32-2A034425FA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47BD7-70E6-463F-9D33-AD953FA5EC8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3156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36E9F1-6B01-4BE5-9E32-552051DCA9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6E7E25-7AB2-471C-86EE-F39811295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C109AF-3B9F-4FB6-A78E-3B25BF5447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033F3D-BDC1-434A-8D27-11D5B9FB51D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3364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154430-06FF-480F-9CF1-9BCE5F413D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AB3855-73BB-4D89-9DD3-E1D55C5F21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C5E151-7F4F-4056-8803-533E7AA027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7344A-B04F-4B2D-B077-5FC507DC3F2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0912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B34D38F-A813-4ECD-9600-5DA6E49E7E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999D182-BFED-4624-80E4-E951FDA094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16360D-87B3-491E-9C74-3567854F1C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06EE8-8649-4FCD-9569-532A102E3BF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491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C31600D-DAF8-4DEB-A9BA-EBCDEBF9C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987539-D817-4667-925E-E02EEBBF0E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ED9A742-2902-476C-B4A3-488A895633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BA11B7-1761-48A2-9AD8-C9289F6B246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7755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6B3F73-D4CA-49B2-84CF-AC036C485D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3812AF4-58CF-468D-A993-4D195F16CA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23D5A1-58C1-41C4-8C28-D159EA7AE1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567A21-0D90-49F0-AE7F-CF664C882D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8015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D0BDD1-F7C5-4CB9-9E04-A81B334DE6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933F6E-3DD8-49CD-83E4-B058F1CB49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C1653-7553-4F5C-B5F7-EA678A4C7B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293A7F-C3AC-49CB-B855-E5ECF50985A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689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9294D6-20BC-4469-959C-C414EE6A84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4CD63-6A9E-4FC4-B497-784FFFBF0E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78F780-2D72-42D7-A35F-87F6A3096B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071A2-BA3C-4AED-BD7C-C95842CF17E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886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ACB748B-2F8D-431B-9BAF-CBAE39D78E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95DDCB5-1911-4DC0-9550-7E0265D86F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901DF16-E9E5-4E10-8582-B73F2F9F037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AEA136A-DEFC-42DC-9FF4-05A04A2C8E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8B493F9-31D5-4B72-A306-204C7CC36E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ADC58C-4D66-4C03-AC77-F2C591B67C5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\Volumes\SEMANA%20SANTA%202012\PPT%20Semana%20Santa\PP%20Semana%20Santa\VIDA%20PARA%20SEMPRE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>
            <a:extLst>
              <a:ext uri="{FF2B5EF4-FFF2-40B4-BE49-F238E27FC236}">
                <a16:creationId xmlns:a16="http://schemas.microsoft.com/office/drawing/2014/main" id="{04B38CBA-6C54-4B84-BAD3-4DFEBF584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>
            <a:extLst>
              <a:ext uri="{FF2B5EF4-FFF2-40B4-BE49-F238E27FC236}">
                <a16:creationId xmlns:a16="http://schemas.microsoft.com/office/drawing/2014/main" id="{B63389C5-0A69-4B4A-9113-689571D91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34E53973-CFD0-45C7-8F55-46357E96B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743200"/>
            <a:ext cx="4876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–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O Autor da vida</a:t>
            </a:r>
          </a:p>
          <a:p>
            <a:pPr eaLnBrk="1" hangingPunct="1"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 Isa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í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as 25:8, </a:t>
            </a:r>
            <a:r>
              <a:rPr lang="ja-JP" alt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“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Tragar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a morte para sempre, e, assim, enxugar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o Senhor Deus as l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grimas de todos os rostos...</a:t>
            </a:r>
            <a:r>
              <a:rPr lang="ja-JP" alt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Apocalipse 21:4: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C9BC46A6-CEFD-481F-BDC8-0BCBA27C4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>
            <a:extLst>
              <a:ext uri="{FF2B5EF4-FFF2-40B4-BE49-F238E27FC236}">
                <a16:creationId xmlns:a16="http://schemas.microsoft.com/office/drawing/2014/main" id="{A2E24DCB-D824-41E7-981F-9FC0BDE52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481263"/>
            <a:ext cx="4572000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“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 lhes enxugar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dos olhos toda l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grima, e a morte j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ã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 existir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ã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 haver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luto, nem pranto, nem dor, porque as primeiras coisas passaram.</a:t>
            </a:r>
            <a:r>
              <a:rPr lang="ja-JP" alt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J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ã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 existir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mais o mal e o sofrimento.</a:t>
            </a:r>
            <a:endParaRPr lang="pt-BR" sz="28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>
            <a:extLst>
              <a:ext uri="{FF2B5EF4-FFF2-40B4-BE49-F238E27FC236}">
                <a16:creationId xmlns:a16="http://schemas.microsoft.com/office/drawing/2014/main" id="{9F34C8D1-5036-4FB7-B093-4229CFDE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18B1397C-7F55-496A-8736-149FAF596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685800"/>
            <a:ext cx="47244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pt-BR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Tudo isso ir</a:t>
            </a:r>
            <a:r>
              <a:rPr lang="pt-BR" sz="3200" b="1">
                <a:solidFill>
                  <a:schemeClr val="bg1"/>
                </a:solidFill>
                <a:latin typeface="Times New Roman" pitchFamily="18" charset="0"/>
              </a:rPr>
              <a:t>á</a:t>
            </a:r>
            <a:r>
              <a:rPr lang="pt-BR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acontecer quando Cristo retornar pela segunda vez, como diz a ora</a:t>
            </a:r>
            <a:r>
              <a:rPr lang="pt-BR" sz="3200" b="1">
                <a:solidFill>
                  <a:schemeClr val="bg1"/>
                </a:solidFill>
                <a:latin typeface="Times New Roman" pitchFamily="18" charset="0"/>
              </a:rPr>
              <a:t>çã</a:t>
            </a:r>
            <a:r>
              <a:rPr lang="pt-BR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 do </a:t>
            </a:r>
            <a:r>
              <a:rPr lang="ja-JP" altLang="pt-BR" sz="3200" b="1">
                <a:solidFill>
                  <a:schemeClr val="bg1"/>
                </a:solidFill>
                <a:latin typeface="Times New Roman" pitchFamily="18" charset="0"/>
              </a:rPr>
              <a:t>“</a:t>
            </a:r>
            <a:r>
              <a:rPr lang="pt-BR" altLang="ja-JP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Pai Nosso</a:t>
            </a:r>
            <a:r>
              <a:rPr lang="ja-JP" altLang="pt-BR" sz="3200" b="1">
                <a:solidFill>
                  <a:schemeClr val="bg1"/>
                </a:solidFill>
                <a:latin typeface="Times New Roman" pitchFamily="18" charset="0"/>
              </a:rPr>
              <a:t>”</a:t>
            </a:r>
            <a:r>
              <a:rPr lang="pt-BR" altLang="ja-JP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altLang="ja-JP" sz="3200" b="1">
                <a:solidFill>
                  <a:schemeClr val="bg1"/>
                </a:solidFill>
                <a:latin typeface="Times New Roman" pitchFamily="18" charset="0"/>
              </a:rPr>
              <a:t>é</a:t>
            </a:r>
            <a:r>
              <a:rPr lang="pt-BR" altLang="ja-JP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uma promessa segura, e podemos estar confiantes de que ela se cumprir</a:t>
            </a:r>
            <a:r>
              <a:rPr lang="pt-BR" altLang="ja-JP" sz="3200" b="1">
                <a:solidFill>
                  <a:schemeClr val="bg1"/>
                </a:solidFill>
                <a:latin typeface="Times New Roman" pitchFamily="18" charset="0"/>
              </a:rPr>
              <a:t>á</a:t>
            </a:r>
            <a:r>
              <a:rPr lang="pt-BR" altLang="ja-JP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pt-BR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Quem vai estar firme quando Cristo voltar?</a:t>
            </a:r>
            <a:r>
              <a:rPr lang="pt-BR" sz="3200" b="1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98764C7-C8CE-4260-B91E-997109A24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3E149F74-2C38-4BD2-9A93-4AFC84BB3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90600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–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O grupo que espera alcan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ç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ar </a:t>
            </a:r>
            <a:r>
              <a:rPr lang="pt-BR" sz="28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Vida Para Sempre</a:t>
            </a:r>
            <a:endParaRPr lang="pt-BR" sz="28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9576F65B-D92D-47F6-9C29-A089B25FD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3" y="5029200"/>
            <a:ext cx="819943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Haver</a:t>
            </a: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um grupo de pessoas que foram perseverante, depositaram a sua </a:t>
            </a:r>
            <a:r>
              <a:rPr lang="pt-BR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esperan</a:t>
            </a:r>
            <a:r>
              <a:rPr lang="pt-BR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ç</a:t>
            </a:r>
            <a:r>
              <a:rPr lang="pt-BR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 Deus e, poder</a:t>
            </a: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ã</a:t>
            </a: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 experimentar o </a:t>
            </a:r>
            <a:r>
              <a:rPr lang="pt-BR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gozo e a alegria da liberta</a:t>
            </a:r>
            <a:r>
              <a:rPr lang="pt-BR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çã</a:t>
            </a:r>
            <a:r>
              <a:rPr lang="pt-BR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>
            <a:extLst>
              <a:ext uri="{FF2B5EF4-FFF2-40B4-BE49-F238E27FC236}">
                <a16:creationId xmlns:a16="http://schemas.microsoft.com/office/drawing/2014/main" id="{1400655E-0812-4F2D-861A-718D751D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>
            <a:extLst>
              <a:ext uri="{FF2B5EF4-FFF2-40B4-BE49-F238E27FC236}">
                <a16:creationId xmlns:a16="http://schemas.microsoft.com/office/drawing/2014/main" id="{6739C8D3-68C3-4422-8F43-2A44CAABB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419600"/>
            <a:ext cx="8458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Isa</a:t>
            </a:r>
            <a:r>
              <a:rPr lang="pt-BR" b="1">
                <a:solidFill>
                  <a:schemeClr val="bg1"/>
                </a:solidFill>
                <a:latin typeface="Times New Roman" pitchFamily="18" charset="0"/>
              </a:rPr>
              <a:t>í</a:t>
            </a:r>
            <a:r>
              <a:rPr lang="pt-BR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 25:9 aparece o termo </a:t>
            </a:r>
            <a:r>
              <a:rPr lang="ja-JP" altLang="pt-BR" b="1">
                <a:solidFill>
                  <a:schemeClr val="bg1"/>
                </a:solidFill>
                <a:latin typeface="Times New Roman" pitchFamily="18" charset="0"/>
              </a:rPr>
              <a:t>“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esperar</a:t>
            </a:r>
            <a:r>
              <a:rPr lang="ja-JP" altLang="pt-BR" b="1">
                <a:solidFill>
                  <a:schemeClr val="bg1"/>
                </a:solidFill>
                <a:latin typeface="Times New Roman" pitchFamily="18" charset="0"/>
              </a:rPr>
              <a:t>”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que </a:t>
            </a:r>
            <a:b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vem do substantivo </a:t>
            </a:r>
            <a:r>
              <a:rPr lang="ja-JP" altLang="pt-BR" b="1">
                <a:solidFill>
                  <a:schemeClr val="bg1"/>
                </a:solidFill>
                <a:latin typeface="Times New Roman" pitchFamily="18" charset="0"/>
              </a:rPr>
              <a:t>“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esperan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</a:rPr>
              <a:t>ç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ja-JP" altLang="pt-BR" b="1">
                <a:solidFill>
                  <a:schemeClr val="bg1"/>
                </a:solidFill>
                <a:latin typeface="Times New Roman" pitchFamily="18" charset="0"/>
              </a:rPr>
              <a:t>”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O conceito b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</a:rPr>
              <a:t>í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blico </a:t>
            </a:r>
            <a:b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 esperan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</a:rPr>
              <a:t>ç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n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</a:rPr>
              <a:t>ã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</a:rPr>
              <a:t>é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uma mera expectativa ou desejo, </a:t>
            </a:r>
            <a:b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inclui </a:t>
            </a:r>
            <a:r>
              <a:rPr lang="pt-BR" altLang="ja-JP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confian</a:t>
            </a:r>
            <a:r>
              <a:rPr lang="pt-BR" altLang="ja-JP" b="1" i="1">
                <a:solidFill>
                  <a:schemeClr val="bg1"/>
                </a:solidFill>
                <a:latin typeface="Times New Roman" pitchFamily="18" charset="0"/>
              </a:rPr>
              <a:t>ç</a:t>
            </a:r>
            <a:r>
              <a:rPr lang="pt-BR" altLang="ja-JP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 esperan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</a:rPr>
              <a:t>ç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</a:rPr>
              <a:t>é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um dos tr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</a:rPr>
              <a:t>ê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 pilares da f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</a:rPr>
              <a:t>é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crist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</a:rPr>
              <a:t>ã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juntamente com a f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</a:rPr>
              <a:t>é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 o amor (ver 1 Cor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</a:rPr>
              <a:t>í</a:t>
            </a:r>
            <a:r>
              <a:rPr lang="pt-BR" altLang="ja-JP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ntios 13:13).</a:t>
            </a:r>
            <a:endParaRPr lang="pt-BR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037FA353-B922-4469-9497-6C388F9E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>
            <a:extLst>
              <a:ext uri="{FF2B5EF4-FFF2-40B4-BE49-F238E27FC236}">
                <a16:creationId xmlns:a16="http://schemas.microsoft.com/office/drawing/2014/main" id="{17825CEF-57D6-4629-A9CF-CD382700B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800600"/>
            <a:ext cx="6553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pt-BR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que consiste então a esperança cristã?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>
            <a:extLst>
              <a:ext uri="{FF2B5EF4-FFF2-40B4-BE49-F238E27FC236}">
                <a16:creationId xmlns:a16="http://schemas.microsoft.com/office/drawing/2014/main" id="{0785C27D-B75E-45F0-A046-952B1D996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FB894689-5405-4138-AD28-8042E49B1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57200"/>
            <a:ext cx="8610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acordo com o texto anterior, a esperan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ç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crist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ã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consiste em poder ver a Deus face a face. Consiste na esperan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ç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da salva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çã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é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esperan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ç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da ressurrei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çã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pois Deus destruir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</a:rPr>
              <a:t>á</a:t>
            </a:r>
            <a:r>
              <a:rPr lang="pt-BR" altLang="pt-BR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morte para sempre.</a:t>
            </a:r>
            <a:endParaRPr lang="pt-BR" altLang="pt-BR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6B4FF8B3-B333-46E3-AC02-5E3B4ED1A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362200"/>
            <a:ext cx="368776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2800" b="1">
                <a:latin typeface="Times New Roman" charset="0"/>
                <a:ea typeface="ＭＳ Ｐゴシック" charset="0"/>
                <a:cs typeface="Times New Roman" charset="0"/>
              </a:rPr>
              <a:t>Que certeza podemos ter do cumprimento dessas promessas?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2F305297-8626-4B7D-95FB-F63104727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64B29C94-0E4D-427E-8166-AD65A6FF2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495800"/>
            <a:ext cx="3886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eaLnBrk="1" hangingPunct="1">
              <a:lnSpc>
                <a:spcPct val="85000"/>
              </a:lnSpc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 esperan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ç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ja-JP" alt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“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é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a confiante expectativa de que Suas promessas n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ã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 podem ser nada mais que a verdade</a:t>
            </a:r>
            <a:r>
              <a:rPr lang="ja-JP" alt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pois o seu fundamento 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é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Deus.</a:t>
            </a:r>
            <a:endParaRPr lang="pt-BR" sz="28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ECDCFD1F-F997-49E4-BEB0-F8D07568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>
            <a:extLst>
              <a:ext uri="{FF2B5EF4-FFF2-40B4-BE49-F238E27FC236}">
                <a16:creationId xmlns:a16="http://schemas.microsoft.com/office/drawing/2014/main" id="{8785FF06-C1E7-49D9-8551-1A74775BB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143000"/>
            <a:ext cx="54102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Qual 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é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o resultado?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Esse grupo dirá: </a:t>
            </a:r>
            <a:r>
              <a:rPr lang="ja-JP" alt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... exultaremos e nos alegraremos</a:t>
            </a:r>
            <a:r>
              <a:rPr lang="ja-JP" alt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É a âncora da esperança que mantém o cristão firme e seguro em meio </a:t>
            </a:r>
            <a:b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às provas e às tormentas </a:t>
            </a:r>
            <a:b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da vida (ver Hebreus 6:19).</a:t>
            </a:r>
            <a:endParaRPr lang="pt-BR" sz="28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>
            <a:extLst>
              <a:ext uri="{FF2B5EF4-FFF2-40B4-BE49-F238E27FC236}">
                <a16:creationId xmlns:a16="http://schemas.microsoft.com/office/drawing/2014/main" id="{9A1C5E2F-7E99-413D-AA59-2A74675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A1F561A2-A013-4C95-AD81-AECD54C3A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8077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pt-B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Um dia, no Céu, serão recompensadas todas as vicissitudes da vida, por termos servido a Deus aqui na Terra, confiantes em nosso Redentor que foi </a:t>
            </a:r>
            <a:br>
              <a:rPr lang="pt-BR" altLang="pt-BR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altLang="pt-B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crucificado por nós. 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FE299B99-0A82-477B-AFB3-753989225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87375"/>
            <a:ext cx="5334000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pt-BR" sz="3600" b="1">
                <a:latin typeface="Times New Roman" pitchFamily="18" charset="0"/>
                <a:cs typeface="Times New Roman" pitchFamily="18" charset="0"/>
              </a:rPr>
              <a:t>A alegria de estar um dia no C</a:t>
            </a:r>
            <a:r>
              <a:rPr lang="pt-BR" sz="3600" b="1">
                <a:latin typeface="Times New Roman" pitchFamily="18" charset="0"/>
              </a:rPr>
              <a:t>é</a:t>
            </a:r>
            <a:r>
              <a:rPr lang="pt-BR" sz="3600" b="1">
                <a:latin typeface="Times New Roman" pitchFamily="18" charset="0"/>
                <a:cs typeface="Times New Roman" pitchFamily="18" charset="0"/>
              </a:rPr>
              <a:t>u recompensar</a:t>
            </a:r>
            <a:r>
              <a:rPr lang="pt-BR" sz="3600" b="1">
                <a:latin typeface="Times New Roman" pitchFamily="18" charset="0"/>
              </a:rPr>
              <a:t>á</a:t>
            </a:r>
            <a:r>
              <a:rPr lang="pt-BR" sz="3600" b="1">
                <a:latin typeface="Times New Roman" pitchFamily="18" charset="0"/>
                <a:cs typeface="Times New Roman" pitchFamily="18" charset="0"/>
              </a:rPr>
              <a:t> todos os nossos sofrimentos neste mundo.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A PARA SEMPRE.mp4">
            <a:hlinkClick r:id="" action="ppaction://media"/>
            <a:extLst>
              <a:ext uri="{FF2B5EF4-FFF2-40B4-BE49-F238E27FC236}">
                <a16:creationId xmlns:a16="http://schemas.microsoft.com/office/drawing/2014/main" id="{4769E359-A1B9-4413-B358-4A1F3B064A2F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>
            <a:extLst>
              <a:ext uri="{FF2B5EF4-FFF2-40B4-BE49-F238E27FC236}">
                <a16:creationId xmlns:a16="http://schemas.microsoft.com/office/drawing/2014/main" id="{2ABD78AA-65F5-470E-89B0-D2FB0B25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F23E89D3-F5F9-4D6D-A242-A5ABED896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38200"/>
            <a:ext cx="8305800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pt-BR" sz="4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Voc</a:t>
            </a:r>
            <a:r>
              <a:rPr lang="pt-BR" sz="4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ê</a:t>
            </a:r>
            <a:r>
              <a:rPr lang="pt-BR" sz="4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quer fazer parte daqueles que olham para o futuro sem medo, Voc</a:t>
            </a:r>
            <a:r>
              <a:rPr lang="pt-BR" sz="4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ê</a:t>
            </a:r>
            <a:r>
              <a:rPr lang="pt-BR" sz="4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quer ter a certeza da vida eterna?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2D2BFF82-67DA-4323-92C1-423C5C8DF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479925"/>
            <a:ext cx="7924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i="1">
                <a:latin typeface="Times" charset="0"/>
                <a:cs typeface="Times New Roman" pitchFamily="18" charset="0"/>
              </a:rPr>
              <a:t> </a:t>
            </a:r>
            <a:r>
              <a:rPr lang="ja-JP" altLang="pt-BR" sz="4000" b="1" i="1">
                <a:latin typeface="Myriad Pro" charset="0"/>
                <a:cs typeface="Times New Roman" pitchFamily="18" charset="0"/>
              </a:rPr>
              <a:t>“</a:t>
            </a:r>
            <a:r>
              <a:rPr lang="pt-BR" altLang="ja-JP" sz="4000" b="1" i="1">
                <a:latin typeface="Times" charset="0"/>
                <a:cs typeface="Times New Roman" pitchFamily="18" charset="0"/>
              </a:rPr>
              <a:t>Senhor, ajuda-nos a estarmos preparados para a Sua breve volta!</a:t>
            </a:r>
            <a:r>
              <a:rPr lang="ja-JP" altLang="pt-BR" sz="4000" b="1" i="1">
                <a:latin typeface="Myriad Pro" charset="0"/>
                <a:cs typeface="Times New Roman" pitchFamily="18" charset="0"/>
              </a:rPr>
              <a:t>”</a:t>
            </a:r>
            <a:r>
              <a:rPr lang="pt-BR" altLang="ja-JP" sz="4000" b="1">
                <a:latin typeface="Myriad Pro" charset="0"/>
                <a:cs typeface="Times New Roman" pitchFamily="18" charset="0"/>
              </a:rPr>
              <a:t> </a:t>
            </a:r>
            <a:endParaRPr lang="pt-BR" sz="4000" b="1">
              <a:latin typeface="Myriad Pro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53212532-1E3B-4346-A88B-45F370E73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>
            <a:extLst>
              <a:ext uri="{FF2B5EF4-FFF2-40B4-BE49-F238E27FC236}">
                <a16:creationId xmlns:a16="http://schemas.microsoft.com/office/drawing/2014/main" id="{AF86613E-D7F7-4383-B12B-15FB90EF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6">
            <a:extLst>
              <a:ext uri="{FF2B5EF4-FFF2-40B4-BE49-F238E27FC236}">
                <a16:creationId xmlns:a16="http://schemas.microsoft.com/office/drawing/2014/main" id="{6BA89A02-461F-46E9-9336-552B752B4C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762000"/>
            <a:ext cx="8153400" cy="33528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INTRODUÇ</a:t>
            </a:r>
            <a:r>
              <a:rPr lang="pt-BR" altLang="ja-JP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Ã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</a:t>
            </a:r>
            <a:b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pt-B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Quando Deus criou o homem, n</a:t>
            </a:r>
            <a:r>
              <a:rPr lang="pt-B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ã</a:t>
            </a:r>
            <a:r>
              <a:rPr lang="pt-B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 o fez rodeado de pris</a:t>
            </a:r>
            <a:r>
              <a:rPr lang="pt-B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õ</a:t>
            </a:r>
            <a:r>
              <a:rPr lang="pt-B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es, hospitais nem cemit</a:t>
            </a:r>
            <a:r>
              <a:rPr lang="pt-B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é</a:t>
            </a:r>
            <a:r>
              <a:rPr lang="pt-B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rios. Ele o fez para ser feliz </a:t>
            </a:r>
            <a:r>
              <a:rPr lang="pt-B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é</a:t>
            </a:r>
            <a:r>
              <a:rPr lang="pt-B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com tristeza que n</a:t>
            </a:r>
            <a:r>
              <a:rPr lang="pt-B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ã</a:t>
            </a:r>
            <a:r>
              <a:rPr lang="pt-BR"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 constatamos essa realidade.</a:t>
            </a:r>
            <a:endParaRPr lang="pt-BR" sz="32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7">
            <a:extLst>
              <a:ext uri="{FF2B5EF4-FFF2-40B4-BE49-F238E27FC236}">
                <a16:creationId xmlns:a16="http://schemas.microsoft.com/office/drawing/2014/main" id="{DD4D25A1-0BED-4BD1-B854-30534F2E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1028">
            <a:extLst>
              <a:ext uri="{FF2B5EF4-FFF2-40B4-BE49-F238E27FC236}">
                <a16:creationId xmlns:a16="http://schemas.microsoft.com/office/drawing/2014/main" id="{948ACD2E-60AC-4EA7-910E-2B82533BB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14400"/>
            <a:ext cx="76200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3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Deus quer lhe dizer que existe esperan</a:t>
            </a:r>
            <a:r>
              <a:rPr lang="pt-BR" sz="3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ç</a:t>
            </a:r>
            <a:r>
              <a:rPr lang="pt-BR" sz="3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a, que h</a:t>
            </a:r>
            <a:r>
              <a:rPr lang="pt-BR" sz="3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sz="3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um mundo melhor em que Ele deseja que voc</a:t>
            </a:r>
            <a:r>
              <a:rPr lang="pt-BR" sz="3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ê</a:t>
            </a:r>
            <a:r>
              <a:rPr lang="pt-BR" sz="3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eu fa</a:t>
            </a:r>
            <a:r>
              <a:rPr lang="pt-BR" sz="3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ç</a:t>
            </a:r>
            <a:r>
              <a:rPr lang="pt-BR" sz="3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amos parte dele. O Senhor Jesus morreu, mas também ressuscitou, e Sua ressurreição nos abre um caminho de esperança para que nós também possamos, através dEle, alcançar Vida Para Sempre!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>
            <a:extLst>
              <a:ext uri="{FF2B5EF4-FFF2-40B4-BE49-F238E27FC236}">
                <a16:creationId xmlns:a16="http://schemas.microsoft.com/office/drawing/2014/main" id="{D8CF8ECF-664B-4476-B8B3-EA7C484F1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966E142E-09B9-475C-A16B-27BCC0781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962400"/>
            <a:ext cx="76200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pt-BR" sz="3200" b="1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t-BR" sz="3200" b="1">
                <a:latin typeface="Times New Roman" pitchFamily="18" charset="0"/>
              </a:rPr>
              <a:t>–</a:t>
            </a:r>
            <a:r>
              <a:rPr lang="pt-BR" sz="3200" b="1">
                <a:latin typeface="Times New Roman" pitchFamily="18" charset="0"/>
                <a:cs typeface="Times New Roman" pitchFamily="18" charset="0"/>
              </a:rPr>
              <a:t> Necessidade de uma vida verdadeira</a:t>
            </a:r>
          </a:p>
          <a:p>
            <a:pPr algn="ctr">
              <a:lnSpc>
                <a:spcPct val="85000"/>
              </a:lnSpc>
              <a:defRPr/>
            </a:pPr>
            <a:r>
              <a:rPr lang="pt-BR" sz="3200" b="1">
                <a:latin typeface="Times New Roman" pitchFamily="18" charset="0"/>
                <a:cs typeface="Times New Roman" pitchFamily="18" charset="0"/>
              </a:rPr>
              <a:t>A realidade do nosso mundo: alta taxa de mortalidade, estupros, brigas, drogas, alcoolismo e desespero por toda parte.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AE49509D-F8B7-48FF-ABCE-7E530E59A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5821363"/>
            <a:ext cx="52736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>
                <a:latin typeface="Times New Roman" pitchFamily="18" charset="0"/>
                <a:cs typeface="Times New Roman" pitchFamily="18" charset="0"/>
              </a:rPr>
              <a:t>Quando terminará tudo isso?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id="{CBD2E486-17EE-4029-A798-4E234526B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6">
            <a:extLst>
              <a:ext uri="{FF2B5EF4-FFF2-40B4-BE49-F238E27FC236}">
                <a16:creationId xmlns:a16="http://schemas.microsoft.com/office/drawing/2014/main" id="{CCF1B33E-4ED2-4259-8083-D7F43DD439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4114800" cy="4572000"/>
          </a:xfrm>
          <a:noFill/>
        </p:spPr>
        <p:txBody>
          <a:bodyPr/>
          <a:lstStyle/>
          <a:p>
            <a:pPr algn="l" eaLnBrk="1" hangingPunct="1"/>
            <a:r>
              <a:rPr lang="pt-BR" altLang="pt-BR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 mais de dois mil anos, a Bíblia já havia predito essa mudança pela qual a sociedade passaria, em relação ao plano original de Deus: 2 Timóteo 3:1-6 é isso realmente o que Deus deseja para nós?</a:t>
            </a:r>
            <a:endParaRPr lang="pt-BR" altLang="pt-BR" sz="28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27">
            <a:extLst>
              <a:ext uri="{FF2B5EF4-FFF2-40B4-BE49-F238E27FC236}">
                <a16:creationId xmlns:a16="http://schemas.microsoft.com/office/drawing/2014/main" id="{3A40AD7B-1E0F-455F-A199-9B666B94C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688DB7B7-2D6A-4F7C-A0F7-27484FB1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62200"/>
            <a:ext cx="3657600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>
                <a:latin typeface="Times New Roman" pitchFamily="18" charset="0"/>
                <a:cs typeface="Times New Roman" pitchFamily="18" charset="0"/>
              </a:rPr>
              <a:t>Jesus é o Autor da vida. Ele nos criou para sermos felizes, Ele nos criou para que tenhamos vida, e vida em abundância.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>
            <a:extLst>
              <a:ext uri="{FF2B5EF4-FFF2-40B4-BE49-F238E27FC236}">
                <a16:creationId xmlns:a16="http://schemas.microsoft.com/office/drawing/2014/main" id="{A641CE1D-3AA7-426D-BB79-651536508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>
            <a:extLst>
              <a:ext uri="{FF2B5EF4-FFF2-40B4-BE49-F238E27FC236}">
                <a16:creationId xmlns:a16="http://schemas.microsoft.com/office/drawing/2014/main" id="{D6EFE67F-CFFB-4278-B570-F961E4D7B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838200"/>
            <a:ext cx="4267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eaLnBrk="1" hangingPunct="1">
              <a:defRPr/>
            </a:pP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 Eclesiastes 7:29, nos 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é</a:t>
            </a:r>
            <a:r>
              <a:rPr 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dito: </a:t>
            </a:r>
            <a:r>
              <a:rPr lang="ja-JP" alt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“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Deus fez o homem reto, mas ele foi em busca de muitos artif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í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cios (ARA).</a:t>
            </a:r>
            <a:r>
              <a:rPr lang="ja-JP" altLang="pt-BR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Quando nos encontramos presos em nossas pr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ó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prias decis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õ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es e circunst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â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ncias da vida, ser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que ainda existe esperan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ç</a:t>
            </a:r>
            <a:r>
              <a:rPr lang="pt-BR" altLang="ja-JP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a? </a:t>
            </a:r>
            <a:endParaRPr lang="pt-BR" sz="28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27">
            <a:extLst>
              <a:ext uri="{FF2B5EF4-FFF2-40B4-BE49-F238E27FC236}">
                <a16:creationId xmlns:a16="http://schemas.microsoft.com/office/drawing/2014/main" id="{752BC17B-759F-446E-9522-68EB5C899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1026">
            <a:extLst>
              <a:ext uri="{FF2B5EF4-FFF2-40B4-BE49-F238E27FC236}">
                <a16:creationId xmlns:a16="http://schemas.microsoft.com/office/drawing/2014/main" id="{D18F3449-5706-4177-9560-78A8E6CBB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066800"/>
            <a:ext cx="4033838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Existe um libertador? Existe a possibilidade de uma vida eterna com Cristo em um lugar em que haja justi</a:t>
            </a:r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ç</a:t>
            </a:r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612</Words>
  <Application>Microsoft Office PowerPoint</Application>
  <PresentationFormat>Apresentação na tela (4:3)</PresentationFormat>
  <Paragraphs>31</Paragraphs>
  <Slides>21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Arial</vt:lpstr>
      <vt:lpstr>MS PGothic</vt:lpstr>
      <vt:lpstr>Calibri</vt:lpstr>
      <vt:lpstr>Times New Roman</vt:lpstr>
      <vt:lpstr>Times</vt:lpstr>
      <vt:lpstr>Myriad Pro</vt:lpstr>
      <vt:lpstr>Blank Presentation</vt:lpstr>
      <vt:lpstr>Apresentação do PowerPoint</vt:lpstr>
      <vt:lpstr>Apresentação do PowerPoint</vt:lpstr>
      <vt:lpstr>INTRODUÇÃO Quando Deus criou o homem, não o fez rodeado de prisões, hospitais nem cemitérios. Ele o fez para ser feliz é com tristeza que não constatamos essa realidade.</vt:lpstr>
      <vt:lpstr>Apresentação do PowerPoint</vt:lpstr>
      <vt:lpstr>Apresentação do PowerPoint</vt:lpstr>
      <vt:lpstr>Há mais de dois mil anos, a Bíblia já havia predito essa mudança pela qual a sociedade passaria, em relação ao plano original de Deus: 2 Timóteo 3:1-6 é isso realmente o que Deus deseja para nós?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獫票楧栮捯洀鉭曮㞱Û뜰⠲쎔딁烊皭〼፥ᙼ䕸忤઱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SM-8531-SM8539</dc:title>
  <dc:subject>SM-A GRANDE ESPERANCA</dc:subject>
  <dc:creator>Pr. MARCELO AUGUSTO DE CARVALHO</dc:creator>
  <cp:keywords>www.4tons.com</cp:keywords>
  <dc:description>COMÉRCIO PROIBIDO. USO PESSOAL</dc:description>
  <cp:lastModifiedBy>Pr. Marcelo Carvalho</cp:lastModifiedBy>
  <cp:revision>15</cp:revision>
  <dcterms:created xsi:type="dcterms:W3CDTF">2011-11-07T15:35:22Z</dcterms:created>
  <dcterms:modified xsi:type="dcterms:W3CDTF">2019-11-26T14:41:33Z</dcterms:modified>
  <cp:category>SM-SEMANA SANTA 2012</cp:category>
</cp:coreProperties>
</file>