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90" r:id="rId3"/>
    <p:sldId id="257" r:id="rId4"/>
    <p:sldId id="264" r:id="rId5"/>
    <p:sldId id="258" r:id="rId6"/>
    <p:sldId id="265" r:id="rId7"/>
    <p:sldId id="266" r:id="rId8"/>
    <p:sldId id="284" r:id="rId9"/>
    <p:sldId id="267" r:id="rId10"/>
    <p:sldId id="268" r:id="rId11"/>
    <p:sldId id="269" r:id="rId12"/>
    <p:sldId id="270" r:id="rId13"/>
    <p:sldId id="287" r:id="rId14"/>
    <p:sldId id="271" r:id="rId15"/>
    <p:sldId id="272" r:id="rId16"/>
    <p:sldId id="285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8" r:id="rId27"/>
    <p:sldId id="282" r:id="rId28"/>
    <p:sldId id="289" r:id="rId29"/>
    <p:sldId id="283" r:id="rId30"/>
    <p:sldId id="286" r:id="rId31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89" autoAdjust="0"/>
  </p:normalViewPr>
  <p:slideViewPr>
    <p:cSldViewPr>
      <p:cViewPr varScale="1">
        <p:scale>
          <a:sx n="58" d="100"/>
          <a:sy n="58" d="100"/>
        </p:scale>
        <p:origin x="1520" y="40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FD7C93D7-A9F3-4B5E-9E45-7BF1047E00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C792F3C-E3B2-489B-A052-AC80E7E3B63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C812F89-9C52-47E7-B588-9A3CDDA1A5EE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B8616464-C900-441D-B27A-5A27B1F83A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08A1650E-85C1-44D8-AF5F-FFCE042FE5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72F570F-9ACA-4C4F-81EA-D391F713DAA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DDAC8AA-88CB-4FE6-9BC0-A687F12B3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1BB915-0684-4BB8-86DB-CA44B9E7BD3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>
            <a:extLst>
              <a:ext uri="{FF2B5EF4-FFF2-40B4-BE49-F238E27FC236}">
                <a16:creationId xmlns:a16="http://schemas.microsoft.com/office/drawing/2014/main" id="{C23BAC1F-2014-4D19-8530-B4FBA0E501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>
            <a:extLst>
              <a:ext uri="{FF2B5EF4-FFF2-40B4-BE49-F238E27FC236}">
                <a16:creationId xmlns:a16="http://schemas.microsoft.com/office/drawing/2014/main" id="{2AE46823-6D3B-4BAB-8670-01F9DDDAE0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pt-BR" altLang="pt-BR" b="1"/>
              <a:t>www.4tons.com</a:t>
            </a:r>
          </a:p>
          <a:p>
            <a:pPr algn="ctr">
              <a:spcBef>
                <a:spcPct val="0"/>
              </a:spcBef>
            </a:pPr>
            <a:r>
              <a:rPr lang="pt-BR" altLang="pt-BR" b="1"/>
              <a:t>Pr. Marcelo Augusto de Carvalho</a:t>
            </a:r>
          </a:p>
        </p:txBody>
      </p:sp>
      <p:sp>
        <p:nvSpPr>
          <p:cNvPr id="33796" name="Espaço Reservado para Número de Slide 3">
            <a:extLst>
              <a:ext uri="{FF2B5EF4-FFF2-40B4-BE49-F238E27FC236}">
                <a16:creationId xmlns:a16="http://schemas.microsoft.com/office/drawing/2014/main" id="{C4149B57-7FE1-471C-9DB0-ACF39C41A1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99077EC-720B-4D22-874C-E12E9732C02B}" type="slidenum">
              <a:rPr lang="pt-BR" altLang="pt-BR" sz="1200"/>
              <a:pPr/>
              <a:t>1</a:t>
            </a:fld>
            <a:endParaRPr lang="pt-BR" altLang="pt-B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8F7A6B-02D5-4D81-A734-6D3BB1B75B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0B5054-F31B-4DA2-83B0-908DCA78F6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8DC531-516D-40E2-A6A3-026CD8C2A0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972F57-A516-4E13-98E0-62B89960CDD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68074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F097D1-5D9C-46D8-928D-52FCDFAF9D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FB3E87-77C1-4614-9339-A6655AD338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4506C5-4EEA-40B0-9170-1EDA74F295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A241A5-600A-42AD-9718-887F284D7DF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98556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FA934D-B028-43BF-9A9A-F0EFBFA72A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4E092B-256A-452B-9D3B-2A3504930A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3AE256-D2B0-4684-9155-3D0192801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D5C8E-BFC8-4991-8A70-43AFC989FCA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6914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2893B2-AD4D-4F05-8F50-32BE33F90F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F9E19C-3A06-409D-9310-540AD66B7E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5BF1C4-7B70-49D6-80DE-EC8C7B8360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8CC4FA-5888-4BC5-8EC3-A48EC2FE4DD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9914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22B5C1-F01B-416A-8453-42C0C70C3D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CB68CA-587C-4B59-BBB5-4FA39C3281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C4DFB0-367C-4F4F-A851-B0A96D3E71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AA44A-596B-44FE-A942-FD27C1DD171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7118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CA80C0-94A5-4367-8AE0-7CF6C59DF3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40998B-999C-4515-BA90-2C47499CF1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97E835-FA08-4DDC-8125-58C8387B94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B215BE-8FEC-476C-AE0F-A2EDD84C553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49365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8453558-8FF3-40FB-A995-B9FBF96114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50FA903-5FFC-49A8-B85B-65349A9B9D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28276EE-50B5-428A-8963-8993947625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2BDF8E-7E18-4440-8766-04039C122B3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2928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BD94B40-DDBB-4106-8FF6-AEFE8D74B5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94B949-5ECE-4570-9362-50A8ABDBFD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E66F98C-C53F-4C94-A63A-5FC39DDF99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BCF57D-15A1-4ACD-BE28-53F7FF9A91A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1980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5A66AF6-A99B-4420-AE27-7283C00834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9C0FBB-20CA-4794-9A43-D61E7E94F0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33A430-602A-4866-8FF8-ACE09D3163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18B8DD-3A35-4139-888F-B21ACEA4DBD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4504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FC30B8-7E4C-49DB-B817-2F3E6306B0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551514-EC27-40A9-9B6D-685AA7793E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B301E-0FF5-4EF8-9084-BA98425594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ECB005-975A-4E2E-9286-74398BCCF1C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43666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EFF514-4BA3-4FDD-977B-2A0918D911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63B9E4-7FDE-47A0-BCC0-DA02FA7FCF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68AEF3-FE76-4D11-997F-22EE59C91F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10ADB-B775-4129-A407-9F7EAA13C88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76875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AD7DC8B-5F3C-4886-AFF6-503A9A53FA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AFCA4EE-7FCE-4FAD-A303-90FA99BC9A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22D31E8-4928-4A03-B1C6-9C579B240B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35C96B6-68A4-46CC-AEB2-56B74A586AB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9A81949-EF70-4A9C-A852-64F67C664E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fld id="{B3A35A55-7D14-4DDE-B488-33A21FC423A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\Volumes\SEMANA%20SANTA%202012\PPT%20Semana%20Santa\PP%20Semana%20Santa\O%20GRANDE%20RESGATE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>
            <a:extLst>
              <a:ext uri="{FF2B5EF4-FFF2-40B4-BE49-F238E27FC236}">
                <a16:creationId xmlns:a16="http://schemas.microsoft.com/office/drawing/2014/main" id="{E9E3F788-78AF-4FF2-8AE5-515E35BCC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2432F66D-711D-4B33-B387-FC13FC008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84CA6651-6918-4F29-95CD-6EF8097C3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762000"/>
            <a:ext cx="5410200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3600" b="1" u="none">
                <a:latin typeface="Times New Roman" pitchFamily="18" charset="0"/>
                <a:cs typeface="Times New Roman" pitchFamily="18" charset="0"/>
              </a:rPr>
              <a:t>Na realidade, o mundo vive hoje em um grande conflito que gera medo e insegurança.</a:t>
            </a:r>
          </a:p>
          <a:p>
            <a:pPr algn="r">
              <a:spcBef>
                <a:spcPct val="50000"/>
              </a:spcBef>
              <a:defRPr/>
            </a:pPr>
            <a:r>
              <a:rPr lang="pt-BR" sz="3600" b="1" u="none">
                <a:latin typeface="Times New Roman" pitchFamily="18" charset="0"/>
                <a:cs typeface="Times New Roman" pitchFamily="18" charset="0"/>
              </a:rPr>
              <a:t>É possível encontrar uma saída para toda essa situação?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>
            <a:extLst>
              <a:ext uri="{FF2B5EF4-FFF2-40B4-BE49-F238E27FC236}">
                <a16:creationId xmlns:a16="http://schemas.microsoft.com/office/drawing/2014/main" id="{6AC03985-3867-4867-9F74-60ECAA1A3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4C832AB0-1B33-47BA-B83C-407CBEB3C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971800"/>
            <a:ext cx="4191000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Jesus profetizou que a terra e seus moradores chegariam a um estado de convulsão provocando </a:t>
            </a:r>
            <a:r>
              <a:rPr lang="ja-JP" altLang="pt-BR" sz="3200" b="1" u="none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pt-BR" altLang="ja-JP" sz="3200" b="1" u="none">
                <a:latin typeface="Times New Roman" pitchFamily="18" charset="0"/>
                <a:cs typeface="Times New Roman" pitchFamily="18" charset="0"/>
              </a:rPr>
              <a:t>angústia entre as nações</a:t>
            </a:r>
            <a:r>
              <a:rPr lang="ja-JP" altLang="pt-BR" sz="3200" b="1" u="none"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pt-BR" altLang="ja-JP" sz="3200" b="1" u="none">
                <a:latin typeface="Times New Roman" pitchFamily="18" charset="0"/>
                <a:cs typeface="Times New Roman" pitchFamily="18" charset="0"/>
              </a:rPr>
            </a:br>
            <a:r>
              <a:rPr lang="pt-BR" altLang="ja-JP" sz="3200" b="1" u="none">
                <a:latin typeface="Times New Roman" pitchFamily="18" charset="0"/>
                <a:cs typeface="Times New Roman" pitchFamily="18" charset="0"/>
              </a:rPr>
              <a:t>(Lucas 21:25,26).</a:t>
            </a:r>
            <a:endParaRPr lang="pt-BR" sz="3200" b="1" u="none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2EECCC7-707D-41A0-9B28-0B53E84F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4">
            <a:extLst>
              <a:ext uri="{FF2B5EF4-FFF2-40B4-BE49-F238E27FC236}">
                <a16:creationId xmlns:a16="http://schemas.microsoft.com/office/drawing/2014/main" id="{6A18ADD4-6120-4C97-B970-0CC1BABAD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762000"/>
            <a:ext cx="4191000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Será que a terra será novamente envolvida numa grande catástrofe que acabará com tudo, ou ainda existe esperança para o planeta.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>
            <a:extLst>
              <a:ext uri="{FF2B5EF4-FFF2-40B4-BE49-F238E27FC236}">
                <a16:creationId xmlns:a16="http://schemas.microsoft.com/office/drawing/2014/main" id="{0E144017-7352-4F1B-8694-50413F196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>
            <a:extLst>
              <a:ext uri="{FF2B5EF4-FFF2-40B4-BE49-F238E27FC236}">
                <a16:creationId xmlns:a16="http://schemas.microsoft.com/office/drawing/2014/main" id="{D6BF230B-10F9-4557-85A8-F442353D9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732213"/>
            <a:ext cx="8001000" cy="22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4800" b="1" u="none">
                <a:latin typeface="Times New Roman" pitchFamily="18" charset="0"/>
                <a:cs typeface="Times New Roman" pitchFamily="18" charset="0"/>
              </a:rPr>
              <a:t>Coloque a sua esperança em Jesus. Ele virá em breve nos resgatar!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96EFA188-4062-402E-B97C-350B687FF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6A212C35-5EB5-4541-991F-399E35F71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8175"/>
            <a:ext cx="84582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Resgate Para os Que Esperam. Na época de Jesus, um grupo de pessoas conhecia muito bem a Palavra de Deus. Esse grupo identificou através de sinais na natureza que o Messias estava chegando.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1D0D67BB-7C71-4A89-9A0E-B9C6AED74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>
            <a:extLst>
              <a:ext uri="{FF2B5EF4-FFF2-40B4-BE49-F238E27FC236}">
                <a16:creationId xmlns:a16="http://schemas.microsoft.com/office/drawing/2014/main" id="{4E73791D-3A6A-4F04-99D1-6BC9B5C54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95800"/>
            <a:ext cx="7848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Para esses estudiosos do Antigo Testamento, a vinda do Cristo à terra era o fato mais importante da vida deles.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>
            <a:extLst>
              <a:ext uri="{FF2B5EF4-FFF2-40B4-BE49-F238E27FC236}">
                <a16:creationId xmlns:a16="http://schemas.microsoft.com/office/drawing/2014/main" id="{9364F17C-0EE4-4CF1-949D-6453CF729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9248748D-603C-403F-973A-3C668F356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114800"/>
            <a:ext cx="8142287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600" b="1" u="none">
                <a:latin typeface="Times New Roman" pitchFamily="18" charset="0"/>
                <a:cs typeface="Times New Roman" pitchFamily="18" charset="0"/>
              </a:rPr>
              <a:t>Em contraste, outros apenas procuravam ridicularizar e perseguir aqueles que mantinham a esperança </a:t>
            </a:r>
            <a:br>
              <a:rPr lang="pt-BR" sz="3600" b="1" u="none">
                <a:latin typeface="Times New Roman" pitchFamily="18" charset="0"/>
                <a:cs typeface="Times New Roman" pitchFamily="18" charset="0"/>
              </a:rPr>
            </a:br>
            <a:r>
              <a:rPr lang="pt-BR" sz="3600" b="1" u="none">
                <a:latin typeface="Times New Roman" pitchFamily="18" charset="0"/>
                <a:cs typeface="Times New Roman" pitchFamily="18" charset="0"/>
              </a:rPr>
              <a:t>em Cristo.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719A7026-04CA-4F6B-886F-50CCF283F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>
            <a:extLst>
              <a:ext uri="{FF2B5EF4-FFF2-40B4-BE49-F238E27FC236}">
                <a16:creationId xmlns:a16="http://schemas.microsoft.com/office/drawing/2014/main" id="{F3B0CAE9-6A3A-4E93-A90E-FCB6D6AA9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90600"/>
            <a:ext cx="8610600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A mesma coisa ocorre agora quando se aproxima a volta de Jesus. Os zombadores estão por todos os lugares</a:t>
            </a:r>
            <a:r>
              <a:rPr lang="pt-BR" b="1" u="none">
                <a:latin typeface="Times New Roman" pitchFamily="18" charset="0"/>
                <a:cs typeface="Times New Roman" pitchFamily="18" charset="0"/>
              </a:rPr>
              <a:t>(II Pedro 2:1-3).</a:t>
            </a:r>
          </a:p>
          <a:p>
            <a:pPr algn="ctr">
              <a:spcBef>
                <a:spcPct val="50000"/>
              </a:spcBef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Quando tudo parecer normal como naquela noite em Belém, Cristo vai se manifestar em glória e majestade.</a:t>
            </a:r>
          </a:p>
          <a:p>
            <a:pPr algn="ctr">
              <a:spcBef>
                <a:spcPct val="50000"/>
              </a:spcBef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Na história do nascimento de Jesus é observado que poucos estavam preparados para receber o Messias.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1D0D8EDA-12C8-410D-9732-3929CF7DD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F4BD5BDB-187D-4303-BC45-6FEC3EDBD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609600"/>
            <a:ext cx="4191000" cy="478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Poucas vozes se uniram as dos anjos para cantar: </a:t>
            </a:r>
            <a:r>
              <a:rPr lang="ja-JP" altLang="pt-BR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pt-BR" altLang="ja-JP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Glórias a Deus nas maiores alturas, e paz na terra entre os homens, a quem Ele quer bem</a:t>
            </a:r>
            <a:r>
              <a:rPr lang="ja-JP" altLang="pt-BR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pt-BR" altLang="ja-JP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(Lucas 2:14). Nem mesmo líderes religiosos famosos da época de Jesus estavam prontos para receber o Messias. </a:t>
            </a:r>
            <a:endParaRPr lang="pt-BR" sz="2800" b="1" u="none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50F1BD90-AA8D-4575-A635-312E294FA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5">
            <a:extLst>
              <a:ext uri="{FF2B5EF4-FFF2-40B4-BE49-F238E27FC236}">
                <a16:creationId xmlns:a16="http://schemas.microsoft.com/office/drawing/2014/main" id="{0A300BE9-2982-40E2-84B8-4C1FC5475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28600"/>
            <a:ext cx="57150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Hoje poucas vozes se levantam para dizer: </a:t>
            </a:r>
            <a:r>
              <a:rPr lang="ja-JP" altLang="pt-BR" sz="2800" b="1" u="none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pt-BR" altLang="ja-JP" sz="2800" b="1" u="none">
                <a:latin typeface="Times New Roman" pitchFamily="18" charset="0"/>
                <a:cs typeface="Times New Roman" pitchFamily="18" charset="0"/>
              </a:rPr>
              <a:t>Breve Jesus voltará. Prepare-se</a:t>
            </a:r>
            <a:r>
              <a:rPr lang="ja-JP" altLang="pt-BR" sz="2800" b="1" u="none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pt-BR" altLang="ja-JP" sz="2800" b="1" u="none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>
              <a:spcBef>
                <a:spcPct val="50000"/>
              </a:spcBef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Há um despreparo, uma distração, um descaso, um desânimo quanto à volta de Jesus.</a:t>
            </a:r>
          </a:p>
          <a:p>
            <a:pPr algn="ctr">
              <a:spcBef>
                <a:spcPct val="50000"/>
              </a:spcBef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O orgulho humano provoca cegueira espiritual.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 GRANDE RESGATE.mp4">
            <a:hlinkClick r:id="" action="ppaction://media"/>
            <a:extLst>
              <a:ext uri="{FF2B5EF4-FFF2-40B4-BE49-F238E27FC236}">
                <a16:creationId xmlns:a16="http://schemas.microsoft.com/office/drawing/2014/main" id="{C3675695-6892-4F12-8A30-FC7FC17E1192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>
            <a:extLst>
              <a:ext uri="{FF2B5EF4-FFF2-40B4-BE49-F238E27FC236}">
                <a16:creationId xmlns:a16="http://schemas.microsoft.com/office/drawing/2014/main" id="{61C6C5D4-D979-4E03-8471-D9EA57D9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4">
            <a:extLst>
              <a:ext uri="{FF2B5EF4-FFF2-40B4-BE49-F238E27FC236}">
                <a16:creationId xmlns:a16="http://schemas.microsoft.com/office/drawing/2014/main" id="{0FEAF468-CCF7-4715-ACF6-AB2506ADB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717925"/>
            <a:ext cx="8458200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pt-BR" sz="3000" b="1" u="none">
                <a:latin typeface="Times New Roman" pitchFamily="18" charset="0"/>
                <a:cs typeface="Times New Roman" pitchFamily="18" charset="0"/>
              </a:rPr>
              <a:t>O tempo da graça está chegando ao fim. </a:t>
            </a:r>
            <a:br>
              <a:rPr lang="pt-BR" sz="3000" b="1" u="none">
                <a:latin typeface="Times New Roman" pitchFamily="18" charset="0"/>
                <a:cs typeface="Times New Roman" pitchFamily="18" charset="0"/>
              </a:rPr>
            </a:br>
            <a:r>
              <a:rPr lang="pt-BR" sz="3000" b="1" u="none">
                <a:latin typeface="Times New Roman" pitchFamily="18" charset="0"/>
                <a:cs typeface="Times New Roman" pitchFamily="18" charset="0"/>
              </a:rPr>
              <a:t>Agora é o tempo de anunciar os grandes temas proféticos.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pt-BR" sz="3000" b="1" u="none">
                <a:latin typeface="Times New Roman" pitchFamily="18" charset="0"/>
                <a:cs typeface="Times New Roman" pitchFamily="18" charset="0"/>
              </a:rPr>
              <a:t>Agora é tempo de imitar os pastores de Belém e os magos do Oriente.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pt-BR" sz="3000" b="1" u="none">
                <a:latin typeface="Times New Roman" pitchFamily="18" charset="0"/>
                <a:cs typeface="Times New Roman" pitchFamily="18" charset="0"/>
              </a:rPr>
              <a:t>Agora é o tempo de ver Jesus voltar.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A94AC5AB-5FCE-49C9-BCB2-38E16C362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>
            <a:extLst>
              <a:ext uri="{FF2B5EF4-FFF2-40B4-BE49-F238E27FC236}">
                <a16:creationId xmlns:a16="http://schemas.microsoft.com/office/drawing/2014/main" id="{A6AF42F6-2BCC-4208-81B8-A9280421F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701675"/>
            <a:ext cx="45720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Na Cidade Santa.</a:t>
            </a:r>
          </a:p>
          <a:p>
            <a:pPr algn="r"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Há uma recompensa maior para os fiéis de todos os tempos: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>
            <a:extLst>
              <a:ext uri="{FF2B5EF4-FFF2-40B4-BE49-F238E27FC236}">
                <a16:creationId xmlns:a16="http://schemas.microsoft.com/office/drawing/2014/main" id="{1B489A36-FD89-4E12-81E0-3739CD417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>
            <a:extLst>
              <a:ext uri="{FF2B5EF4-FFF2-40B4-BE49-F238E27FC236}">
                <a16:creationId xmlns:a16="http://schemas.microsoft.com/office/drawing/2014/main" id="{63C009CA-C003-4BF1-AE28-6B6E04748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684213"/>
            <a:ext cx="47244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1. A alegria de ver Jesus face a face com o rosto glorioso (Isaías 52:14).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35915F45-D09F-4C29-A528-45A501602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8A774AE9-3DA5-467A-8590-BB3E1BC17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486400"/>
            <a:ext cx="723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b="1" u="none">
                <a:latin typeface="Times New Roman" pitchFamily="18" charset="0"/>
                <a:cs typeface="Times New Roman" pitchFamily="18" charset="0"/>
              </a:rPr>
              <a:t>2. Outra recompensa é receber de Jesus a coroa de glória e conhecer o seu novo nome(Apocalipse 2:17).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>
            <a:extLst>
              <a:ext uri="{FF2B5EF4-FFF2-40B4-BE49-F238E27FC236}">
                <a16:creationId xmlns:a16="http://schemas.microsoft.com/office/drawing/2014/main" id="{EEC0AB1B-0FC2-45E0-89E0-FF333F841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>
            <a:extLst>
              <a:ext uri="{FF2B5EF4-FFF2-40B4-BE49-F238E27FC236}">
                <a16:creationId xmlns:a16="http://schemas.microsoft.com/office/drawing/2014/main" id="{BFE6324E-6C85-46E2-8A2B-244D64CF5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733425"/>
            <a:ext cx="4953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3. Outro presente de Deus para os salvos é a cidade santa, a Nova Jerusalém, morada eterna dos vencedores(Mateus 25:34).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709A7C36-C191-4BCE-A4F6-6039EBC6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>
            <a:extLst>
              <a:ext uri="{FF2B5EF4-FFF2-40B4-BE49-F238E27FC236}">
                <a16:creationId xmlns:a16="http://schemas.microsoft.com/office/drawing/2014/main" id="{C59C9173-2FB1-4E9B-8250-8C5243F51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19200"/>
            <a:ext cx="381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600" b="1" u="none">
                <a:latin typeface="Times New Roman" charset="0"/>
                <a:ea typeface="ＭＳ Ｐゴシック" charset="0"/>
                <a:cs typeface="Times New Roman" charset="0"/>
              </a:rPr>
              <a:t>Ernest Shackleton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D8DA8E7A-4707-4620-A235-513D194D8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>
            <a:extLst>
              <a:ext uri="{FF2B5EF4-FFF2-40B4-BE49-F238E27FC236}">
                <a16:creationId xmlns:a16="http://schemas.microsoft.com/office/drawing/2014/main" id="{DF9F2AD1-924D-47C0-8B5F-B9975CCA2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914400"/>
            <a:ext cx="39624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3600" b="1" u="none">
                <a:latin typeface="Times New Roman" charset="0"/>
                <a:ea typeface="ＭＳ Ｐゴシック" charset="0"/>
                <a:cs typeface="Times New Roman" charset="0"/>
              </a:rPr>
              <a:t>Cristãos, enrolem seus sacos de dormir. O Senhor pode vir hoje!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C2AE2235-3042-4ADB-BB01-E25BC58BD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A02F1153-ABAB-49D9-A57B-132F397EB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857375"/>
            <a:ext cx="39624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Em meio às provas e as tentações da vida, Deus ali estará para resgata Seus filhos.</a:t>
            </a: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510E0748-8936-4582-8027-F8906D467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9600"/>
            <a:ext cx="8534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Podemos ver que Deus está com os Seus olhares fixos nos que aguardam a volta de Jesus.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>
            <a:extLst>
              <a:ext uri="{FF2B5EF4-FFF2-40B4-BE49-F238E27FC236}">
                <a16:creationId xmlns:a16="http://schemas.microsoft.com/office/drawing/2014/main" id="{090E3097-6731-4664-8DE6-F17F2C6A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>
            <a:extLst>
              <a:ext uri="{FF2B5EF4-FFF2-40B4-BE49-F238E27FC236}">
                <a16:creationId xmlns:a16="http://schemas.microsoft.com/office/drawing/2014/main" id="{737DC2EF-D779-47C5-A042-A69B8F880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752600"/>
            <a:ext cx="4953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0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 forças neste mundo que lutam para evitar que os filhos de Deus recebam a recompensa eterna.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>
            <a:extLst>
              <a:ext uri="{FF2B5EF4-FFF2-40B4-BE49-F238E27FC236}">
                <a16:creationId xmlns:a16="http://schemas.microsoft.com/office/drawing/2014/main" id="{384DFE92-D75C-4F4C-A513-B33CD993B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80438B4F-4A30-46AA-AE57-ADF50643D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343400"/>
            <a:ext cx="7924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Jesus voltará por você.</a:t>
            </a: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Muitos sofreram até o fim, mas não perderam a esperança no Grande Salvador: Jesus Cristo</a:t>
            </a: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Qual será a sua resposta?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">
            <a:extLst>
              <a:ext uri="{FF2B5EF4-FFF2-40B4-BE49-F238E27FC236}">
                <a16:creationId xmlns:a16="http://schemas.microsoft.com/office/drawing/2014/main" id="{156E4B1C-7D55-4358-99AB-84A447514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Rectangle 15">
            <a:extLst>
              <a:ext uri="{FF2B5EF4-FFF2-40B4-BE49-F238E27FC236}">
                <a16:creationId xmlns:a16="http://schemas.microsoft.com/office/drawing/2014/main" id="{D697DF94-5465-4A32-9526-4FC2DD1B3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762000"/>
            <a:ext cx="3733800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4400" b="1" u="none">
                <a:latin typeface="Times New Roman" pitchFamily="18" charset="0"/>
                <a:cs typeface="Times New Roman" pitchFamily="18" charset="0"/>
              </a:rPr>
              <a:t>A história do atleta Derek Redmond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9A1752D9-2BC2-44E2-B3D9-7C2AC2A14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>
            <a:extLst>
              <a:ext uri="{FF2B5EF4-FFF2-40B4-BE49-F238E27FC236}">
                <a16:creationId xmlns:a16="http://schemas.microsoft.com/office/drawing/2014/main" id="{1BAD45DA-2571-4D6B-AD7F-9257DD30A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Rectangle 9">
            <a:extLst>
              <a:ext uri="{FF2B5EF4-FFF2-40B4-BE49-F238E27FC236}">
                <a16:creationId xmlns:a16="http://schemas.microsoft.com/office/drawing/2014/main" id="{B8CD96D9-1EFA-431A-AE0B-DA071DE8E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82638"/>
            <a:ext cx="8839200" cy="249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  <a:defRPr/>
            </a:pPr>
            <a:r>
              <a:rPr lang="pt-BR" sz="3000" b="1" u="none">
                <a:latin typeface="Times New Roman" pitchFamily="18" charset="0"/>
                <a:cs typeface="Times New Roman" pitchFamily="18" charset="0"/>
              </a:rPr>
              <a:t>Na corrida cristã, o prêmio da vitória não vai apenas para quem chega em primeiro lugar.</a:t>
            </a:r>
          </a:p>
          <a:p>
            <a:pPr>
              <a:lnSpc>
                <a:spcPct val="85000"/>
              </a:lnSpc>
              <a:spcBef>
                <a:spcPct val="50000"/>
              </a:spcBef>
              <a:defRPr/>
            </a:pPr>
            <a:r>
              <a:rPr lang="pt-BR" sz="3000" b="1" u="none">
                <a:latin typeface="Times New Roman" pitchFamily="18" charset="0"/>
                <a:cs typeface="Times New Roman" pitchFamily="18" charset="0"/>
              </a:rPr>
              <a:t>A vitória também é para os que chegarem até o final.</a:t>
            </a:r>
          </a:p>
          <a:p>
            <a:pPr>
              <a:lnSpc>
                <a:spcPct val="85000"/>
              </a:lnSpc>
              <a:spcBef>
                <a:spcPct val="50000"/>
              </a:spcBef>
              <a:defRPr/>
            </a:pPr>
            <a:r>
              <a:rPr lang="pt-BR" sz="3000" b="1" u="none">
                <a:latin typeface="Times New Roman" pitchFamily="18" charset="0"/>
                <a:cs typeface="Times New Roman" pitchFamily="18" charset="0"/>
              </a:rPr>
              <a:t>A corrida da vida está chegando ao fim. Só falta um pouquinho mais.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">
            <a:extLst>
              <a:ext uri="{FF2B5EF4-FFF2-40B4-BE49-F238E27FC236}">
                <a16:creationId xmlns:a16="http://schemas.microsoft.com/office/drawing/2014/main" id="{EC7F8DD0-3179-461D-9BC1-6BD84713D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Rectangle 13">
            <a:extLst>
              <a:ext uri="{FF2B5EF4-FFF2-40B4-BE49-F238E27FC236}">
                <a16:creationId xmlns:a16="http://schemas.microsoft.com/office/drawing/2014/main" id="{4F78E44A-33F0-4A5E-9B5C-62987422E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685800"/>
            <a:ext cx="3733800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3600" b="1" u="none">
                <a:latin typeface="Times New Roman" pitchFamily="18" charset="0"/>
                <a:cs typeface="Times New Roman" pitchFamily="18" charset="0"/>
              </a:rPr>
              <a:t>Logo virá o memento do resgate.</a:t>
            </a:r>
          </a:p>
          <a:p>
            <a:pPr algn="r">
              <a:spcBef>
                <a:spcPct val="50000"/>
              </a:spcBef>
              <a:defRPr/>
            </a:pPr>
            <a:r>
              <a:rPr lang="pt-BR" sz="3600" b="1" u="none">
                <a:latin typeface="Times New Roman" pitchFamily="18" charset="0"/>
                <a:cs typeface="Times New Roman" pitchFamily="18" charset="0"/>
              </a:rPr>
              <a:t>Deus enviará anjos para buscar você quando Jesus voltar!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>
            <a:extLst>
              <a:ext uri="{FF2B5EF4-FFF2-40B4-BE49-F238E27FC236}">
                <a16:creationId xmlns:a16="http://schemas.microsoft.com/office/drawing/2014/main" id="{054E8071-80C1-4793-9D37-690AC9B09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8">
            <a:extLst>
              <a:ext uri="{FF2B5EF4-FFF2-40B4-BE49-F238E27FC236}">
                <a16:creationId xmlns:a16="http://schemas.microsoft.com/office/drawing/2014/main" id="{8086026A-387B-4C2E-A3F0-91B8ED84C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8915400" cy="17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I. Aproxima-se o Grande Resgate.</a:t>
            </a:r>
          </a:p>
          <a:p>
            <a:pPr algn="ctr">
              <a:spcBef>
                <a:spcPct val="50000"/>
              </a:spcBef>
              <a:defRPr/>
            </a:pPr>
            <a:r>
              <a:rPr lang="pt-BR" sz="3000" b="1" u="none">
                <a:latin typeface="Times New Roman" pitchFamily="18" charset="0"/>
                <a:cs typeface="Times New Roman" pitchFamily="18" charset="0"/>
              </a:rPr>
              <a:t>Os sinais da volta de Jesus revelam que está bem próxima. A natureza anuncia que o fim se aproxima.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C7E048E-5A34-4F43-8C09-7D2C5C372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828BAB44-EE36-4719-91FB-4E3C0F68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09600"/>
            <a:ext cx="86106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Veja os desastres naturais no Chile, no Haiti e em outros lugares recentemente.</a:t>
            </a:r>
          </a:p>
          <a:p>
            <a:pPr algn="ctr">
              <a:spcBef>
                <a:spcPct val="50000"/>
              </a:spcBef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Os sinais também ocorrem nos centros urbanos.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E6DF719-9124-4639-9DF3-B514E8862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>
            <a:extLst>
              <a:ext uri="{FF2B5EF4-FFF2-40B4-BE49-F238E27FC236}">
                <a16:creationId xmlns:a16="http://schemas.microsoft.com/office/drawing/2014/main" id="{863C8AD6-0A78-4216-8620-3CB833050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0"/>
            <a:ext cx="84582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O aumento da delinqüência, a falta de segurança pública, a instabilidade econômica dos países ricos.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8BDA7128-AF48-4C7D-AF9C-5EF7AE76B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44D8D6E4-56C9-403D-97DB-282D281B6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62000"/>
            <a:ext cx="86106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Os aceleradores tecnológicos ajudam no avanço das descobertas para a resolução de problemas do ser humano, mas não resolvem as maiores inquietações da humanidade: </a:t>
            </a:r>
            <a:r>
              <a:rPr lang="ja-JP" altLang="pt-BR" sz="3200" b="1" u="none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pt-BR" altLang="ja-JP" sz="3200" b="1" u="none">
                <a:latin typeface="Times New Roman" pitchFamily="18" charset="0"/>
                <a:cs typeface="Times New Roman" pitchFamily="18" charset="0"/>
              </a:rPr>
              <a:t>Paz e Segurança</a:t>
            </a:r>
            <a:r>
              <a:rPr lang="ja-JP" altLang="pt-BR" sz="3200" b="1" u="none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pt-BR" altLang="ja-JP" sz="3200" b="1" u="none">
                <a:latin typeface="Times New Roman" pitchFamily="18" charset="0"/>
                <a:cs typeface="Times New Roman" pitchFamily="18" charset="0"/>
              </a:rPr>
              <a:t>.</a:t>
            </a:r>
            <a:endParaRPr lang="pt-BR" sz="3200" b="1" u="none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684</Words>
  <Application>Microsoft Office PowerPoint</Application>
  <PresentationFormat>Apresentação na tela (4:3)</PresentationFormat>
  <Paragraphs>46</Paragraphs>
  <Slides>30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5" baseType="lpstr">
      <vt:lpstr>Arial</vt:lpstr>
      <vt:lpstr>MS PGothic</vt:lpstr>
      <vt:lpstr>Calibri</vt:lpstr>
      <vt:lpstr>Times New Roman</vt:lpstr>
      <vt:lpstr>Blank Presentation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獫票楧栮捯洀鉭曮㞱Û뜰⠲쎔딁烊皭〼፥ᙼ䕸忤઱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SM-8531-SM8539</dc:title>
  <dc:subject>SM-A GRANDE ESPERANCA</dc:subject>
  <dc:creator>Pr. MARCELO AUGUSTO DE CARVALHO</dc:creator>
  <cp:keywords>www.4tons.com</cp:keywords>
  <dc:description>COMÉRCIO PROIBIDO. USO PESSOAL</dc:description>
  <cp:lastModifiedBy>Pr. Marcelo Carvalho</cp:lastModifiedBy>
  <cp:revision>17</cp:revision>
  <dcterms:created xsi:type="dcterms:W3CDTF">2011-11-07T15:35:22Z</dcterms:created>
  <dcterms:modified xsi:type="dcterms:W3CDTF">2019-11-26T14:40:30Z</dcterms:modified>
  <cp:category>SM-SEMANA SANTA 2012</cp:category>
</cp:coreProperties>
</file>