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81" r:id="rId3"/>
    <p:sldId id="257" r:id="rId4"/>
    <p:sldId id="278" r:id="rId5"/>
    <p:sldId id="258" r:id="rId6"/>
    <p:sldId id="259" r:id="rId7"/>
    <p:sldId id="270" r:id="rId8"/>
    <p:sldId id="260" r:id="rId9"/>
    <p:sldId id="271" r:id="rId10"/>
    <p:sldId id="261" r:id="rId11"/>
    <p:sldId id="272" r:id="rId12"/>
    <p:sldId id="268" r:id="rId13"/>
    <p:sldId id="273" r:id="rId14"/>
    <p:sldId id="262" r:id="rId15"/>
    <p:sldId id="274" r:id="rId16"/>
    <p:sldId id="263" r:id="rId17"/>
    <p:sldId id="275" r:id="rId18"/>
    <p:sldId id="279" r:id="rId19"/>
    <p:sldId id="264" r:id="rId20"/>
    <p:sldId id="276" r:id="rId21"/>
    <p:sldId id="265" r:id="rId22"/>
    <p:sldId id="266" r:id="rId23"/>
    <p:sldId id="277" r:id="rId24"/>
    <p:sldId id="280" r:id="rId25"/>
    <p:sldId id="267" r:id="rId26"/>
    <p:sldId id="269" r:id="rId27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sz="2400" u="sng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u="sng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u="sng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u="sng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u="sng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u="sng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u="sng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u="sng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u="sng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011" autoAdjust="0"/>
  </p:normalViewPr>
  <p:slideViewPr>
    <p:cSldViewPr>
      <p:cViewPr varScale="1">
        <p:scale>
          <a:sx n="57" d="100"/>
          <a:sy n="57" d="100"/>
        </p:scale>
        <p:origin x="154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1B7B194B-E781-4FB8-B37F-5815925567C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CCB8D99-8F57-4600-9922-E91A009ECEA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23ED15A1-A7B0-45F5-AD7A-90E1C98EC3B6}" type="datetimeFigureOut">
              <a:rPr lang="pt-BR"/>
              <a:pPr>
                <a:defRPr/>
              </a:pPr>
              <a:t>26/11/2019</a:t>
            </a:fld>
            <a:endParaRPr lang="pt-BR"/>
          </a:p>
        </p:txBody>
      </p:sp>
      <p:sp>
        <p:nvSpPr>
          <p:cNvPr id="4" name="Espaço Reservado para Imagem de Slide 3">
            <a:extLst>
              <a:ext uri="{FF2B5EF4-FFF2-40B4-BE49-F238E27FC236}">
                <a16:creationId xmlns:a16="http://schemas.microsoft.com/office/drawing/2014/main" id="{B3A21154-E527-445B-B011-52B1C1C33D1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>
            <a:extLst>
              <a:ext uri="{FF2B5EF4-FFF2-40B4-BE49-F238E27FC236}">
                <a16:creationId xmlns:a16="http://schemas.microsoft.com/office/drawing/2014/main" id="{3AD52DF3-7458-46FF-AE28-1D66BBAB4B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/>
              <a:t>Clique para editar 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75F360D-04F6-46E7-82E2-D40FF13AF0D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853AAAF-3EC6-4DF2-A4FE-3064480716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ACF3DA6-AA11-4FA1-9296-F38A2430D25A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ço Reservado para Imagem de Slide 1">
            <a:extLst>
              <a:ext uri="{FF2B5EF4-FFF2-40B4-BE49-F238E27FC236}">
                <a16:creationId xmlns:a16="http://schemas.microsoft.com/office/drawing/2014/main" id="{C859B834-49BB-491C-BFB0-9E8049A0F0F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Espaço Reservado para Anotações 2">
            <a:extLst>
              <a:ext uri="{FF2B5EF4-FFF2-40B4-BE49-F238E27FC236}">
                <a16:creationId xmlns:a16="http://schemas.microsoft.com/office/drawing/2014/main" id="{567973F5-CC04-4789-AF2F-A9337FFA528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r>
              <a:rPr lang="pt-BR" altLang="pt-BR" b="1"/>
              <a:t>www.4tons.com</a:t>
            </a:r>
          </a:p>
          <a:p>
            <a:pPr algn="ctr">
              <a:spcBef>
                <a:spcPct val="0"/>
              </a:spcBef>
            </a:pPr>
            <a:r>
              <a:rPr lang="pt-BR" altLang="pt-BR" b="1"/>
              <a:t>Pr. Marcelo Augusto de Carvalho</a:t>
            </a:r>
          </a:p>
        </p:txBody>
      </p:sp>
      <p:sp>
        <p:nvSpPr>
          <p:cNvPr id="29700" name="Espaço Reservado para Número de Slide 3">
            <a:extLst>
              <a:ext uri="{FF2B5EF4-FFF2-40B4-BE49-F238E27FC236}">
                <a16:creationId xmlns:a16="http://schemas.microsoft.com/office/drawing/2014/main" id="{6C81515C-DF66-493B-B4B0-D266C39A75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DC71AB0A-6C3D-477D-90E1-A5B4EEF0F6C2}" type="slidenum">
              <a:rPr lang="pt-BR" altLang="pt-BR" sz="1200"/>
              <a:pPr/>
              <a:t>1</a:t>
            </a:fld>
            <a:endParaRPr lang="pt-BR" altLang="pt-BR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/>
              <a:t>Click to edit Master subtitle style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4B8B242-5941-4B76-903B-FBC40CC7A4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A3B8344-62E4-48D7-9233-7E04FA848E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001DDFD-8E20-4B31-8754-C52A24D064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C4DBD6-0FCC-4708-95FD-1B16AC5DB92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92183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DB46899-3B53-4C5C-9C25-5E555C2AFD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D06F0C1-67FF-4A3B-A9EF-2B5B144E5E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731382E-AE99-4734-96ED-E9453A4AB1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8DB048-65CF-4CB1-8E6F-BFBF8B89A18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9363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37419F9-81DF-4679-B947-F4137CD71C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DE720D7-FEF3-4C12-8239-5DBD2714FA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284BC29-6902-4999-8085-E3AAF243DC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ADF823-B6F8-4922-AAAE-5ED97822DE0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38334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31D5455-FD6D-4C48-B91B-C1AA76EEFE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580B8F1-4065-4336-90A4-5170275B99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1E449A2-8367-4A82-8AB9-717058AAF1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EA95FB-D863-49A4-8142-D7E7C25520B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26619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99EC531-70B7-4915-88CA-D3EFB340DB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960FE09-CA0E-414C-9433-EE26F79F76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FC65A6D-1047-422A-A09D-D3FDCA3F30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5227F1-93EC-4884-BDE6-7E2A143A586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02667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C631CF-2F8A-49C9-A2EA-4B718DB4D3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9B91CC-E2DD-4833-B40B-4200D3155C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13D9FD-728E-472A-B1A1-572B1CC2A2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7F3F5E-4ABB-4EA1-A25F-6F4A3622498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07483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95F0242-1708-407A-8B5B-B005BDEF50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2CC8364-3A39-4F2B-9993-161003B9AC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D3AE349-BAE0-4384-86EC-062B50ABAE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D17038-7321-40EB-89B6-83896E8FE31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96108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E0014FC-57CD-467B-A9AD-521FDFB256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E0675BA-CD1E-4E91-BE5D-8B1446DE5A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022C34E-574F-4A12-802D-7BDBB8BFD8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21DEFE-47C4-430B-ABE7-43780716310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88285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158FB7D-EFE7-41AB-AC04-35D7F79F58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5139E0B-4907-4B06-9725-4662564E0D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203FA53-C819-4B19-B665-E8A998D6B6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5D7800-4168-48B6-B465-0BA8EC2E453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73207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CEC02B-64DD-4636-916D-142F20A624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337A56-13F1-4FE4-8FF0-7B901407F2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7F8452-824F-4D70-8193-943E9FC054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AB1136-37D6-4A13-80C0-A7078EE5FAC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90173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4DEC10-E030-4714-B929-B519D25516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E55802-2488-4C57-B9CE-7883B2B6BC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E2FAF7-4900-4D68-BD0C-53F935DFEC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D4174D-386A-46FF-AC7C-D39B6AB8659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861226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A227847-AD02-4F82-B18C-ECFF20EC8F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1690EDA-A1D2-46FE-BAAF-F4096BF411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Click to edit Master text styles</a:t>
            </a:r>
          </a:p>
          <a:p>
            <a:pPr lvl="1"/>
            <a:r>
              <a:rPr lang="pt-BR" altLang="pt-BR"/>
              <a:t>Second level</a:t>
            </a:r>
          </a:p>
          <a:p>
            <a:pPr lvl="2"/>
            <a:r>
              <a:rPr lang="pt-BR" altLang="pt-BR"/>
              <a:t>Third level</a:t>
            </a:r>
          </a:p>
          <a:p>
            <a:pPr lvl="3"/>
            <a:r>
              <a:rPr lang="pt-BR" altLang="pt-BR"/>
              <a:t>Fourth level</a:t>
            </a:r>
          </a:p>
          <a:p>
            <a:pPr lvl="4"/>
            <a:r>
              <a:rPr lang="pt-BR" altLang="pt-BR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8EB3F29-12EB-4AD3-9E1D-E914CC8C939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u="none"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6B8E2A2-ACD8-4820-A596-88D05908D48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u="none"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60F61FF-C363-4ACF-B34A-B48AAA789BA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u="none"/>
            </a:lvl1pPr>
          </a:lstStyle>
          <a:p>
            <a:fld id="{1C26AD4D-149D-4224-8C07-1160D631C9F8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video" Target="\Volumes\SEMANA%20SANTA%202012\PPT%20Semana%20Santa\PP%20Semana%20Santa\A%20VITORIA%20DO%20AMOR.mp4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 descr="_Abertura">
            <a:extLst>
              <a:ext uri="{FF2B5EF4-FFF2-40B4-BE49-F238E27FC236}">
                <a16:creationId xmlns:a16="http://schemas.microsoft.com/office/drawing/2014/main" id="{62A5BECB-23C6-4132-A999-1A7C46EEA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6">
            <a:extLst>
              <a:ext uri="{FF2B5EF4-FFF2-40B4-BE49-F238E27FC236}">
                <a16:creationId xmlns:a16="http://schemas.microsoft.com/office/drawing/2014/main" id="{8D973712-D648-4650-8604-931BADB75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8">
            <a:extLst>
              <a:ext uri="{FF2B5EF4-FFF2-40B4-BE49-F238E27FC236}">
                <a16:creationId xmlns:a16="http://schemas.microsoft.com/office/drawing/2014/main" id="{1F4DC8C5-835F-41DE-A98F-3359D32BB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3657600"/>
            <a:ext cx="4800600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pt-BR" altLang="pt-BR" sz="4400" b="1" u="none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pt-BR" altLang="pt-BR" sz="4400" b="1" i="1" u="none">
                <a:latin typeface="Times New Roman" panose="02020603050405020304" pitchFamily="18" charset="0"/>
                <a:cs typeface="Times New Roman" panose="02020603050405020304" pitchFamily="18" charset="0"/>
              </a:rPr>
              <a:t>Reconhecimento </a:t>
            </a:r>
          </a:p>
          <a:p>
            <a:r>
              <a:rPr lang="pt-BR" altLang="pt-BR" sz="4400" b="1" i="1" u="none">
                <a:latin typeface="Times New Roman" panose="02020603050405020304" pitchFamily="18" charset="0"/>
                <a:cs typeface="Times New Roman" panose="02020603050405020304" pitchFamily="18" charset="0"/>
              </a:rPr>
              <a:t>de Sua justiça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026" descr="6">
            <a:extLst>
              <a:ext uri="{FF2B5EF4-FFF2-40B4-BE49-F238E27FC236}">
                <a16:creationId xmlns:a16="http://schemas.microsoft.com/office/drawing/2014/main" id="{3DC6AF7F-4130-4B35-849A-6725DF7DA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1027">
            <a:extLst>
              <a:ext uri="{FF2B5EF4-FFF2-40B4-BE49-F238E27FC236}">
                <a16:creationId xmlns:a16="http://schemas.microsoft.com/office/drawing/2014/main" id="{61B8F694-BC48-491B-8D80-31EF20155B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3200400"/>
            <a:ext cx="57912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3200" b="1" u="none">
                <a:latin typeface="Times New Roman" panose="02020603050405020304" pitchFamily="18" charset="0"/>
                <a:cs typeface="Times New Roman" panose="02020603050405020304" pitchFamily="18" charset="0"/>
              </a:rPr>
              <a:t>Finalmente </a:t>
            </a:r>
            <a:r>
              <a:rPr lang="pt-BR" altLang="ja-JP" sz="3200" b="1" u="none">
                <a:latin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pt-BR" altLang="pt-BR" sz="3200" b="1" u="none">
                <a:latin typeface="Times New Roman" panose="02020603050405020304" pitchFamily="18" charset="0"/>
                <a:cs typeface="Times New Roman" panose="02020603050405020304" pitchFamily="18" charset="0"/>
              </a:rPr>
              <a:t> chegado o tempo, os que pecaram reconhecem a sua culpa. Veem qu</a:t>
            </a:r>
            <a:r>
              <a:rPr lang="pt-BR" altLang="ja-JP" sz="3200" b="1" u="none">
                <a:latin typeface="Times New Roman" panose="02020603050405020304" pitchFamily="18" charset="0"/>
                <a:cs typeface="Times New Roman" panose="02020603050405020304" pitchFamily="18" charset="0"/>
              </a:rPr>
              <a:t>ã</a:t>
            </a:r>
            <a:r>
              <a:rPr lang="pt-BR" altLang="pt-BR" sz="3200" b="1" u="none">
                <a:latin typeface="Times New Roman" panose="02020603050405020304" pitchFamily="18" charset="0"/>
                <a:cs typeface="Times New Roman" panose="02020603050405020304" pitchFamily="18" charset="0"/>
              </a:rPr>
              <a:t>o longe o orgulho e a rebeli</a:t>
            </a:r>
            <a:r>
              <a:rPr lang="pt-BR" altLang="ja-JP" sz="3200" b="1" u="none">
                <a:latin typeface="Times New Roman" panose="02020603050405020304" pitchFamily="18" charset="0"/>
                <a:cs typeface="Times New Roman" panose="02020603050405020304" pitchFamily="18" charset="0"/>
              </a:rPr>
              <a:t>ã</a:t>
            </a:r>
            <a:r>
              <a:rPr lang="pt-BR" altLang="pt-BR" sz="3200" b="1" u="none">
                <a:latin typeface="Times New Roman" panose="02020603050405020304" pitchFamily="18" charset="0"/>
                <a:cs typeface="Times New Roman" panose="02020603050405020304" pitchFamily="18" charset="0"/>
              </a:rPr>
              <a:t>o os levou pelo caminho da transgress</a:t>
            </a:r>
            <a:r>
              <a:rPr lang="pt-BR" altLang="ja-JP" sz="3200" b="1" u="none">
                <a:latin typeface="Times New Roman" panose="02020603050405020304" pitchFamily="18" charset="0"/>
                <a:cs typeface="Times New Roman" panose="02020603050405020304" pitchFamily="18" charset="0"/>
              </a:rPr>
              <a:t>ã</a:t>
            </a:r>
            <a:r>
              <a:rPr lang="pt-BR" altLang="pt-BR" sz="3200" b="1" u="none">
                <a:latin typeface="Times New Roman" panose="02020603050405020304" pitchFamily="18" charset="0"/>
                <a:cs typeface="Times New Roman" panose="02020603050405020304" pitchFamily="18" charset="0"/>
              </a:rPr>
              <a:t>o da lei de Deus.</a:t>
            </a:r>
            <a:endParaRPr lang="pt-BR" altLang="pt-BR" sz="3200" b="1" u="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6">
            <a:extLst>
              <a:ext uri="{FF2B5EF4-FFF2-40B4-BE49-F238E27FC236}">
                <a16:creationId xmlns:a16="http://schemas.microsoft.com/office/drawing/2014/main" id="{60516077-C537-4489-B67F-DADE82EE2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5">
            <a:extLst>
              <a:ext uri="{FF2B5EF4-FFF2-40B4-BE49-F238E27FC236}">
                <a16:creationId xmlns:a16="http://schemas.microsoft.com/office/drawing/2014/main" id="{872BC7EC-1270-4411-8D4A-BB9B2BE5EB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429000"/>
            <a:ext cx="4953000" cy="222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pt-BR" altLang="pt-BR" sz="2800" b="1" u="none">
                <a:latin typeface="Times New Roman" panose="02020603050405020304" pitchFamily="18" charset="0"/>
                <a:cs typeface="Times New Roman" panose="02020603050405020304" pitchFamily="18" charset="0"/>
              </a:rPr>
              <a:t>Acima do trono de Deus se destaca a cruz, e como em um filme aparecem as cenas da vida de Jesus. </a:t>
            </a:r>
            <a:br>
              <a:rPr lang="pt-BR" altLang="pt-BR" sz="2800" b="1" u="none">
                <a:latin typeface="Times New Roman" panose="02020603050405020304" pitchFamily="18" charset="0"/>
              </a:rPr>
            </a:br>
            <a:endParaRPr lang="pt-BR" altLang="pt-BR" sz="2800" b="1" u="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>
            <a:extLst>
              <a:ext uri="{FF2B5EF4-FFF2-40B4-BE49-F238E27FC236}">
                <a16:creationId xmlns:a16="http://schemas.microsoft.com/office/drawing/2014/main" id="{ADE6ABA7-6FE6-4942-BD3E-835D1C64C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3">
            <a:extLst>
              <a:ext uri="{FF2B5EF4-FFF2-40B4-BE49-F238E27FC236}">
                <a16:creationId xmlns:a16="http://schemas.microsoft.com/office/drawing/2014/main" id="{FDED1067-326D-4088-972D-C66497FED4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1066800"/>
            <a:ext cx="4648200" cy="301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pt-BR" sz="3200" b="1" u="none">
                <a:latin typeface="Times New Roman" pitchFamily="18" charset="0"/>
                <a:cs typeface="Times New Roman" pitchFamily="18" charset="0"/>
              </a:rPr>
              <a:t>Nesse momento, podem compreender seu grande erro, por haverem rejeitado totalmente a Jesus em sua vida.</a:t>
            </a:r>
            <a:br>
              <a:rPr lang="pt-BR" sz="3200" b="1" u="none">
                <a:latin typeface="Times New Roman" pitchFamily="18" charset="0"/>
              </a:rPr>
            </a:br>
            <a:endParaRPr lang="pt-BR" sz="3200" b="1" u="none"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2">
            <a:extLst>
              <a:ext uri="{FF2B5EF4-FFF2-40B4-BE49-F238E27FC236}">
                <a16:creationId xmlns:a16="http://schemas.microsoft.com/office/drawing/2014/main" id="{23ED836C-68AB-4AE2-AC2C-786B0AD4E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6" name="Rectangle 10">
            <a:extLst>
              <a:ext uri="{FF2B5EF4-FFF2-40B4-BE49-F238E27FC236}">
                <a16:creationId xmlns:a16="http://schemas.microsoft.com/office/drawing/2014/main" id="{4242C5F3-30A8-4813-832F-7576EFB2AD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076325"/>
            <a:ext cx="8001000" cy="257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lnSpc>
                <a:spcPct val="85000"/>
              </a:lnSpc>
              <a:defRPr/>
            </a:pPr>
            <a:r>
              <a:rPr lang="pt-BR" sz="3200" b="1" u="none">
                <a:latin typeface="Times New Roman" pitchFamily="18" charset="0"/>
                <a:cs typeface="Times New Roman" pitchFamily="18" charset="0"/>
              </a:rPr>
              <a:t>II –Arrependimento final e ju</a:t>
            </a:r>
            <a:r>
              <a:rPr lang="pt-BR" altLang="ja-JP" sz="3200" b="1" u="none">
                <a:latin typeface="Times New Roman" pitchFamily="18" charset="0"/>
                <a:cs typeface="Times New Roman" pitchFamily="18" charset="0"/>
              </a:rPr>
              <a:t>í</a:t>
            </a:r>
            <a:r>
              <a:rPr lang="pt-BR" sz="3200" b="1" u="none">
                <a:latin typeface="Times New Roman" pitchFamily="18" charset="0"/>
                <a:cs typeface="Times New Roman" pitchFamily="18" charset="0"/>
              </a:rPr>
              <a:t>zo</a:t>
            </a:r>
            <a:endParaRPr lang="pt-BR" sz="3200" b="1" u="none">
              <a:latin typeface="Times New Roman" pitchFamily="18" charset="0"/>
            </a:endParaRPr>
          </a:p>
          <a:p>
            <a:pPr algn="just">
              <a:lnSpc>
                <a:spcPct val="85000"/>
              </a:lnSpc>
              <a:defRPr/>
            </a:pPr>
            <a:r>
              <a:rPr lang="pt-BR" sz="3200" b="1" u="none">
                <a:latin typeface="Times New Roman" pitchFamily="18" charset="0"/>
                <a:cs typeface="Times New Roman" pitchFamily="18" charset="0"/>
              </a:rPr>
              <a:t>Justo ju</a:t>
            </a:r>
            <a:r>
              <a:rPr lang="pt-BR" altLang="ja-JP" sz="3200" b="1" u="none">
                <a:latin typeface="Times New Roman" pitchFamily="18" charset="0"/>
                <a:cs typeface="Times New Roman" pitchFamily="18" charset="0"/>
              </a:rPr>
              <a:t>í</a:t>
            </a:r>
            <a:r>
              <a:rPr lang="pt-BR" sz="3200" b="1" u="none">
                <a:latin typeface="Times New Roman" pitchFamily="18" charset="0"/>
                <a:cs typeface="Times New Roman" pitchFamily="18" charset="0"/>
              </a:rPr>
              <a:t>zo para todos – Entre a multid</a:t>
            </a:r>
            <a:r>
              <a:rPr lang="pt-BR" altLang="ja-JP" sz="3200" b="1" u="none">
                <a:latin typeface="Times New Roman" pitchFamily="18" charset="0"/>
                <a:cs typeface="Times New Roman" pitchFamily="18" charset="0"/>
              </a:rPr>
              <a:t>ã</a:t>
            </a:r>
            <a:r>
              <a:rPr lang="pt-BR" sz="3200" b="1" u="none">
                <a:latin typeface="Times New Roman" pitchFamily="18" charset="0"/>
                <a:cs typeface="Times New Roman" pitchFamily="18" charset="0"/>
              </a:rPr>
              <a:t>o, est</a:t>
            </a:r>
            <a:r>
              <a:rPr lang="pt-BR" altLang="ja-JP" sz="3200" b="1" u="none">
                <a:latin typeface="Times New Roman" pitchFamily="18" charset="0"/>
                <a:cs typeface="Times New Roman" pitchFamily="18" charset="0"/>
              </a:rPr>
              <a:t>ã</a:t>
            </a:r>
            <a:r>
              <a:rPr lang="pt-BR" sz="3200" b="1" u="none">
                <a:latin typeface="Times New Roman" pitchFamily="18" charset="0"/>
                <a:cs typeface="Times New Roman" pitchFamily="18" charset="0"/>
              </a:rPr>
              <a:t>o os assim chamados </a:t>
            </a:r>
            <a:r>
              <a:rPr lang="pt-BR" altLang="ja-JP" sz="3200" b="1" u="none">
                <a:latin typeface="Times New Roman" pitchFamily="18" charset="0"/>
                <a:cs typeface="Times New Roman" pitchFamily="18" charset="0"/>
              </a:rPr>
              <a:t>“religiosos”. Eles veem quão zeloso é Deus para com Sua lei e que não terá por inocente o culpado que a violar. </a:t>
            </a:r>
            <a:endParaRPr lang="pt-BR" sz="3200" b="1" u="none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>
            <a:extLst>
              <a:ext uri="{FF2B5EF4-FFF2-40B4-BE49-F238E27FC236}">
                <a16:creationId xmlns:a16="http://schemas.microsoft.com/office/drawing/2014/main" id="{18EACB86-051B-4703-8761-CC17F936A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3">
            <a:extLst>
              <a:ext uri="{FF2B5EF4-FFF2-40B4-BE49-F238E27FC236}">
                <a16:creationId xmlns:a16="http://schemas.microsoft.com/office/drawing/2014/main" id="{B9C0E741-687B-4298-9938-A0DC76B977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1098550"/>
            <a:ext cx="807720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800" b="1" u="none">
                <a:latin typeface="Times New Roman" pitchFamily="18" charset="0"/>
                <a:cs typeface="Times New Roman" pitchFamily="18" charset="0"/>
              </a:rPr>
              <a:t>Ali estão todos os ímpios, em pé diante do tribunal de Deus. Todos compreendem o verdadeiro preço do pecado. O que o pecado lhes ofereceu foi a escravid</a:t>
            </a:r>
            <a:r>
              <a:rPr lang="pt-BR" altLang="ja-JP" sz="2800" b="1" u="none">
                <a:latin typeface="Times New Roman" pitchFamily="18" charset="0"/>
                <a:cs typeface="Times New Roman" pitchFamily="18" charset="0"/>
              </a:rPr>
              <a:t>ã</a:t>
            </a:r>
            <a:r>
              <a:rPr lang="pt-BR" sz="2800" b="1" u="none">
                <a:latin typeface="Times New Roman" pitchFamily="18" charset="0"/>
                <a:cs typeface="Times New Roman" pitchFamily="18" charset="0"/>
              </a:rPr>
              <a:t>o, a ru</a:t>
            </a:r>
            <a:r>
              <a:rPr lang="pt-BR" altLang="ja-JP" sz="2800" b="1" u="none">
                <a:latin typeface="Times New Roman" pitchFamily="18" charset="0"/>
                <a:cs typeface="Times New Roman" pitchFamily="18" charset="0"/>
              </a:rPr>
              <a:t>í</a:t>
            </a:r>
            <a:r>
              <a:rPr lang="pt-BR" sz="2800" b="1" u="none">
                <a:latin typeface="Times New Roman" pitchFamily="18" charset="0"/>
                <a:cs typeface="Times New Roman" pitchFamily="18" charset="0"/>
              </a:rPr>
              <a:t>na e a morte.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8">
            <a:extLst>
              <a:ext uri="{FF2B5EF4-FFF2-40B4-BE49-F238E27FC236}">
                <a16:creationId xmlns:a16="http://schemas.microsoft.com/office/drawing/2014/main" id="{C00476DE-1678-4EF6-8912-25DCF26E6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3">
            <a:extLst>
              <a:ext uri="{FF2B5EF4-FFF2-40B4-BE49-F238E27FC236}">
                <a16:creationId xmlns:a16="http://schemas.microsoft.com/office/drawing/2014/main" id="{1528882A-EAB0-4A72-B5C5-169EA868910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200400" y="381000"/>
            <a:ext cx="5943600" cy="5486400"/>
          </a:xfrm>
          <a:noFill/>
        </p:spPr>
        <p:txBody>
          <a:bodyPr/>
          <a:lstStyle/>
          <a:p>
            <a:pPr algn="l" eaLnBrk="1" hangingPunct="1"/>
            <a:r>
              <a:rPr lang="pt-BR" altLang="pt-BR" sz="3200" i="1">
                <a:solidFill>
                  <a:schemeClr val="tx1"/>
                </a:solidFill>
                <a:latin typeface="Times New Roman" panose="02020603050405020304" pitchFamily="18" charset="0"/>
              </a:rPr>
              <a:t>	</a:t>
            </a:r>
            <a:r>
              <a:rPr lang="pt-BR" altLang="pt-BR" sz="3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fim de Satan</a:t>
            </a:r>
            <a:r>
              <a:rPr lang="pt-BR" altLang="ja-JP" sz="3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pt-BR" altLang="pt-BR" sz="3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– </a:t>
            </a:r>
            <a:r>
              <a:rPr lang="pt-BR" altLang="pt-BR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Ali est</a:t>
            </a:r>
            <a:r>
              <a:rPr lang="pt-BR" altLang="ja-JP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pt-BR" altLang="pt-BR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Satan</a:t>
            </a:r>
            <a:r>
              <a:rPr lang="pt-BR" altLang="ja-JP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pt-BR" altLang="pt-BR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</a:t>
            </a:r>
            <a:br>
              <a:rPr lang="pt-BR" altLang="pt-BR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altLang="pt-BR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altLang="pt-BR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Aquele que em outro tempo era um dos anjos do C</a:t>
            </a:r>
            <a:r>
              <a:rPr lang="pt-BR" altLang="ja-JP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pt-BR" altLang="pt-BR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u.</a:t>
            </a:r>
            <a:br>
              <a:rPr lang="pt-BR" altLang="pt-BR" sz="3200" b="1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pt-BR" altLang="pt-BR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Suas acusaç</a:t>
            </a:r>
            <a:r>
              <a:rPr lang="pt-BR" altLang="ja-JP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õ</a:t>
            </a:r>
            <a:r>
              <a:rPr lang="pt-BR" altLang="pt-BR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 contra a miseric</a:t>
            </a:r>
            <a:r>
              <a:rPr lang="pt-BR" altLang="ja-JP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pt-BR" altLang="pt-BR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rdia e a justiça de Deus j</a:t>
            </a:r>
            <a:r>
              <a:rPr lang="pt-BR" altLang="ja-JP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pt-BR" altLang="pt-BR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foram silenciadas. As acusaç</a:t>
            </a:r>
            <a:r>
              <a:rPr lang="pt-BR" altLang="ja-JP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õ</a:t>
            </a:r>
            <a:r>
              <a:rPr lang="pt-BR" altLang="pt-BR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 que lançou contra Deus recaem inteiramente sobre ele mesmo. </a:t>
            </a:r>
            <a:endParaRPr lang="pt-BR" altLang="pt-BR" sz="3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>
            <a:extLst>
              <a:ext uri="{FF2B5EF4-FFF2-40B4-BE49-F238E27FC236}">
                <a16:creationId xmlns:a16="http://schemas.microsoft.com/office/drawing/2014/main" id="{A510F617-DE0A-4639-B13F-19AFE4459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3">
            <a:extLst>
              <a:ext uri="{FF2B5EF4-FFF2-40B4-BE49-F238E27FC236}">
                <a16:creationId xmlns:a16="http://schemas.microsoft.com/office/drawing/2014/main" id="{4FEB1B1A-C549-4BE3-A0D2-BE4B568CAC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088" y="914400"/>
            <a:ext cx="8393112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defRPr/>
            </a:pPr>
            <a:r>
              <a:rPr lang="pt-BR" sz="4000" b="1" u="none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Satan</a:t>
            </a:r>
            <a:r>
              <a:rPr lang="pt-BR" altLang="ja-JP" sz="4000" b="1" u="none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pt-BR" sz="4000" b="1" u="none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 agora se inclina e reconhece a justiça da sentença que lhe foi dada.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>
            <a:extLst>
              <a:ext uri="{FF2B5EF4-FFF2-40B4-BE49-F238E27FC236}">
                <a16:creationId xmlns:a16="http://schemas.microsoft.com/office/drawing/2014/main" id="{ECEF8D81-74A6-469E-BA60-C9407A499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Rectangle 2">
            <a:extLst>
              <a:ext uri="{FF2B5EF4-FFF2-40B4-BE49-F238E27FC236}">
                <a16:creationId xmlns:a16="http://schemas.microsoft.com/office/drawing/2014/main" id="{93E6A23B-752E-4077-8516-A745902251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685800"/>
            <a:ext cx="4572000" cy="301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pt-BR" sz="3200" b="1" u="none">
                <a:latin typeface="Times New Roman" pitchFamily="18" charset="0"/>
                <a:cs typeface="Times New Roman" pitchFamily="18" charset="0"/>
              </a:rPr>
              <a:t>Hoje a porta da graça ainda est</a:t>
            </a:r>
            <a:r>
              <a:rPr lang="pt-BR" altLang="ja-JP" sz="3200" b="1" u="none"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pt-BR" sz="3200" b="1" u="none">
                <a:latin typeface="Times New Roman" pitchFamily="18" charset="0"/>
                <a:cs typeface="Times New Roman" pitchFamily="18" charset="0"/>
              </a:rPr>
              <a:t> aberta. Hoje, atrav</a:t>
            </a:r>
            <a:r>
              <a:rPr lang="pt-BR" altLang="ja-JP" sz="3200" b="1" u="none">
                <a:latin typeface="Times New Roman" pitchFamily="18" charset="0"/>
                <a:cs typeface="Times New Roman" pitchFamily="18" charset="0"/>
              </a:rPr>
              <a:t>é</a:t>
            </a:r>
            <a:r>
              <a:rPr lang="pt-BR" sz="3200" b="1" u="none">
                <a:latin typeface="Times New Roman" pitchFamily="18" charset="0"/>
                <a:cs typeface="Times New Roman" pitchFamily="18" charset="0"/>
              </a:rPr>
              <a:t>s da cruz, o amor de Cristo continua a cham</a:t>
            </a:r>
            <a:r>
              <a:rPr lang="pt-BR" altLang="ja-JP" sz="3200" b="1" u="none"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pt-BR" sz="3200" b="1" u="none">
                <a:latin typeface="Times New Roman" pitchFamily="18" charset="0"/>
                <a:cs typeface="Times New Roman" pitchFamily="18" charset="0"/>
              </a:rPr>
              <a:t>-lo. Escolha, portanto, a vida!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6">
            <a:extLst>
              <a:ext uri="{FF2B5EF4-FFF2-40B4-BE49-F238E27FC236}">
                <a16:creationId xmlns:a16="http://schemas.microsoft.com/office/drawing/2014/main" id="{0B6F08DA-748B-4680-850F-D803D9FEC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5">
            <a:extLst>
              <a:ext uri="{FF2B5EF4-FFF2-40B4-BE49-F238E27FC236}">
                <a16:creationId xmlns:a16="http://schemas.microsoft.com/office/drawing/2014/main" id="{C8337769-D04D-483F-9763-F1BB557A6B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3581400"/>
            <a:ext cx="5257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2800" b="1" i="1" u="none">
                <a:latin typeface="Times New Roman" panose="02020603050405020304" pitchFamily="18" charset="0"/>
                <a:cs typeface="Times New Roman" panose="02020603050405020304" pitchFamily="18" charset="0"/>
              </a:rPr>
              <a:t>Nova Terra</a:t>
            </a:r>
            <a:r>
              <a:rPr lang="pt-BR" altLang="pt-BR" sz="2800" i="1" u="none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altLang="pt-BR" sz="2800" u="none">
                <a:latin typeface="Times New Roman" panose="02020603050405020304" pitchFamily="18" charset="0"/>
                <a:cs typeface="Times New Roman" panose="02020603050405020304" pitchFamily="18" charset="0"/>
              </a:rPr>
              <a:t>– (Apocalipse 21:1). </a:t>
            </a:r>
            <a:r>
              <a:rPr lang="pt-BR" altLang="pt-BR" sz="2800" b="1" u="none">
                <a:latin typeface="Times New Roman" panose="02020603050405020304" pitchFamily="18" charset="0"/>
                <a:cs typeface="Times New Roman" panose="02020603050405020304" pitchFamily="18" charset="0"/>
              </a:rPr>
              <a:t>O fogo que consome os </a:t>
            </a:r>
            <a:r>
              <a:rPr lang="pt-BR" altLang="ja-JP" sz="2800" b="1" u="none">
                <a:latin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pt-BR" altLang="pt-BR" sz="2800" b="1" u="none">
                <a:latin typeface="Times New Roman" panose="02020603050405020304" pitchFamily="18" charset="0"/>
                <a:cs typeface="Times New Roman" panose="02020603050405020304" pitchFamily="18" charset="0"/>
              </a:rPr>
              <a:t>mpios purifica a Terra. Todo vest</a:t>
            </a:r>
            <a:r>
              <a:rPr lang="pt-BR" altLang="ja-JP" sz="2800" b="1" u="none">
                <a:latin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pt-BR" altLang="pt-BR" sz="2800" b="1" u="none">
                <a:latin typeface="Times New Roman" panose="02020603050405020304" pitchFamily="18" charset="0"/>
                <a:cs typeface="Times New Roman" panose="02020603050405020304" pitchFamily="18" charset="0"/>
              </a:rPr>
              <a:t>gio de maldiç</a:t>
            </a:r>
            <a:r>
              <a:rPr lang="pt-BR" altLang="ja-JP" sz="2800" b="1" u="none">
                <a:latin typeface="Times New Roman" panose="02020603050405020304" pitchFamily="18" charset="0"/>
                <a:cs typeface="Times New Roman" panose="02020603050405020304" pitchFamily="18" charset="0"/>
              </a:rPr>
              <a:t>ã</a:t>
            </a:r>
            <a:r>
              <a:rPr lang="pt-BR" altLang="pt-BR" sz="2800" b="1" u="none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pt-BR" altLang="ja-JP" sz="2800" b="1" u="none">
                <a:latin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pt-BR" altLang="pt-BR" sz="2800" b="1" u="none">
                <a:latin typeface="Times New Roman" panose="02020603050405020304" pitchFamily="18" charset="0"/>
                <a:cs typeface="Times New Roman" panose="02020603050405020304" pitchFamily="18" charset="0"/>
              </a:rPr>
              <a:t> removido. N</a:t>
            </a:r>
            <a:r>
              <a:rPr lang="pt-BR" altLang="ja-JP" sz="2800" b="1" u="none">
                <a:latin typeface="Times New Roman" panose="02020603050405020304" pitchFamily="18" charset="0"/>
                <a:cs typeface="Times New Roman" panose="02020603050405020304" pitchFamily="18" charset="0"/>
              </a:rPr>
              <a:t>ã</a:t>
            </a:r>
            <a:r>
              <a:rPr lang="pt-BR" altLang="pt-BR" sz="2800" b="1" u="none">
                <a:latin typeface="Times New Roman" panose="02020603050405020304" pitchFamily="18" charset="0"/>
                <a:cs typeface="Times New Roman" panose="02020603050405020304" pitchFamily="18" charset="0"/>
              </a:rPr>
              <a:t>o existir</a:t>
            </a:r>
            <a:r>
              <a:rPr lang="pt-BR" altLang="ja-JP" sz="2800" b="1" u="none"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pt-BR" altLang="pt-BR" sz="2800" b="1" u="none">
                <a:latin typeface="Times New Roman" panose="02020603050405020304" pitchFamily="18" charset="0"/>
                <a:cs typeface="Times New Roman" panose="02020603050405020304" pitchFamily="18" charset="0"/>
              </a:rPr>
              <a:t> nenhum inferno a arder eternamente.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 VITORIA DO AMOR.mp4">
            <a:hlinkClick r:id="" action="ppaction://media"/>
            <a:extLst>
              <a:ext uri="{FF2B5EF4-FFF2-40B4-BE49-F238E27FC236}">
                <a16:creationId xmlns:a16="http://schemas.microsoft.com/office/drawing/2014/main" id="{34E7C8BD-D1B6-4073-9193-9AF6A9DDEC2F}"/>
              </a:ext>
            </a:extLst>
          </p:cNvPr>
          <p:cNvPicPr>
            <a:picLocks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8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026" descr="9">
            <a:extLst>
              <a:ext uri="{FF2B5EF4-FFF2-40B4-BE49-F238E27FC236}">
                <a16:creationId xmlns:a16="http://schemas.microsoft.com/office/drawing/2014/main" id="{BDB40CDE-3B24-4369-9218-765FAC2D9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1027">
            <a:extLst>
              <a:ext uri="{FF2B5EF4-FFF2-40B4-BE49-F238E27FC236}">
                <a16:creationId xmlns:a16="http://schemas.microsoft.com/office/drawing/2014/main" id="{34FDDF96-7AB7-4CD6-8F7F-8A0B3EE513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4495800"/>
            <a:ext cx="6553200" cy="252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pt-BR" sz="3200" b="1" u="none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Apenas uma lembrança permanece: nosso Salvador levar</a:t>
            </a:r>
            <a:r>
              <a:rPr lang="pt-BR" altLang="ja-JP" sz="3200" b="1" u="none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pt-BR" sz="3200" b="1" u="none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pt-BR" sz="3200" b="1" u="none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t-BR" sz="3200" b="1" u="none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para sempre as marcas de Sua crucifix</a:t>
            </a:r>
            <a:r>
              <a:rPr lang="pt-BR" altLang="ja-JP" sz="3200" b="1" u="none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ã</a:t>
            </a:r>
            <a:r>
              <a:rPr lang="pt-BR" sz="3200" b="1" u="none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o.</a:t>
            </a:r>
          </a:p>
          <a:p>
            <a:pPr>
              <a:defRPr/>
            </a:pPr>
            <a:endParaRPr lang="pt-BR" sz="3200" b="1" u="none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7">
            <a:extLst>
              <a:ext uri="{FF2B5EF4-FFF2-40B4-BE49-F238E27FC236}">
                <a16:creationId xmlns:a16="http://schemas.microsoft.com/office/drawing/2014/main" id="{66C2CB34-C79E-4ED8-A82F-FB862CD21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5">
            <a:extLst>
              <a:ext uri="{FF2B5EF4-FFF2-40B4-BE49-F238E27FC236}">
                <a16:creationId xmlns:a16="http://schemas.microsoft.com/office/drawing/2014/main" id="{DC45EA98-FC34-4511-B817-95BB9A98A1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990600"/>
            <a:ext cx="8153400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pt-BR" altLang="pt-BR" sz="3000" b="1" u="none">
                <a:latin typeface="Times" panose="02020603050405020304" pitchFamily="18" charset="0"/>
                <a:cs typeface="Times New Roman" panose="02020603050405020304" pitchFamily="18" charset="0"/>
              </a:rPr>
              <a:t>A Cidade de Deus – A presença do Pai</a:t>
            </a:r>
            <a:r>
              <a:rPr lang="pt-BR" altLang="pt-BR" sz="2600" b="1" u="none">
                <a:latin typeface="Times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pt-BR" altLang="pt-BR" sz="2600" b="1" u="none">
                <a:latin typeface="Times" panose="02020603050405020304" pitchFamily="18" charset="0"/>
                <a:cs typeface="Times New Roman" panose="02020603050405020304" pitchFamily="18" charset="0"/>
              </a:rPr>
              <a:t>Na cidade de Deus </a:t>
            </a:r>
            <a:r>
              <a:rPr lang="pt-BR" altLang="ja-JP" sz="2600" b="1" u="none">
                <a:latin typeface="Times" panose="02020603050405020304" pitchFamily="18" charset="0"/>
                <a:cs typeface="Times New Roman" panose="02020603050405020304" pitchFamily="18" charset="0"/>
              </a:rPr>
              <a:t>“não haverá mais noite” (Apocalipse 22:5). A luz do Sol será substituída por um brilho que não é ofuscante, e, contudo, ultrapassa incomparavelmente o fulgor de nosso Sol ao meio-dia. </a:t>
            </a:r>
            <a:endParaRPr lang="pt-BR" altLang="pt-BR" sz="2600" b="1" u="none">
              <a:latin typeface="Times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11">
            <a:extLst>
              <a:ext uri="{FF2B5EF4-FFF2-40B4-BE49-F238E27FC236}">
                <a16:creationId xmlns:a16="http://schemas.microsoft.com/office/drawing/2014/main" id="{D7B8B8DF-7872-4A6D-8C90-8D50CBEA6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5">
            <a:extLst>
              <a:ext uri="{FF2B5EF4-FFF2-40B4-BE49-F238E27FC236}">
                <a16:creationId xmlns:a16="http://schemas.microsoft.com/office/drawing/2014/main" id="{13BE5C7C-9B92-4DB7-9192-AA288B0B6C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1012825"/>
            <a:ext cx="3886200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/>
            <a:r>
              <a:rPr lang="en-US" altLang="ja-JP" sz="3600" b="1" u="none">
                <a:latin typeface="Times New Roman" panose="02020603050405020304" pitchFamily="18" charset="0"/>
                <a:ea typeface="ヒラギノ明朝 ProN W3" charset="-128"/>
              </a:rPr>
              <a:t>É</a:t>
            </a:r>
            <a:r>
              <a:rPr lang="pt-BR" altLang="pt-BR" sz="3600" b="1" u="none">
                <a:latin typeface="Times New Roman" panose="02020603050405020304" pitchFamily="18" charset="0"/>
                <a:cs typeface="Times New Roman" panose="02020603050405020304" pitchFamily="18" charset="0"/>
              </a:rPr>
              <a:t> poss</a:t>
            </a:r>
            <a:r>
              <a:rPr lang="pt-BR" altLang="ja-JP" sz="3600" b="1" u="none">
                <a:latin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pt-BR" altLang="pt-BR" sz="3600" b="1" u="none">
                <a:latin typeface="Times New Roman" panose="02020603050405020304" pitchFamily="18" charset="0"/>
                <a:cs typeface="Times New Roman" panose="02020603050405020304" pitchFamily="18" charset="0"/>
              </a:rPr>
              <a:t>vel que hoje voc</a:t>
            </a:r>
            <a:r>
              <a:rPr lang="pt-BR" altLang="ja-JP" sz="3600" b="1" u="none"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  <a:r>
              <a:rPr lang="pt-BR" altLang="pt-BR" sz="3600" b="1" u="none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pt-BR" altLang="ja-JP" sz="3600" b="1" u="none">
                <a:latin typeface="Times New Roman" panose="02020603050405020304" pitchFamily="18" charset="0"/>
                <a:cs typeface="Times New Roman" panose="02020603050405020304" pitchFamily="18" charset="0"/>
              </a:rPr>
              <a:t>ã</a:t>
            </a:r>
            <a:r>
              <a:rPr lang="pt-BR" altLang="pt-BR" sz="3600" b="1" u="none">
                <a:latin typeface="Times New Roman" panose="02020603050405020304" pitchFamily="18" charset="0"/>
                <a:cs typeface="Times New Roman" panose="02020603050405020304" pitchFamily="18" charset="0"/>
              </a:rPr>
              <a:t>o entenda algumas coisas que, como ventos, acontecem em sua vida.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>
            <a:extLst>
              <a:ext uri="{FF2B5EF4-FFF2-40B4-BE49-F238E27FC236}">
                <a16:creationId xmlns:a16="http://schemas.microsoft.com/office/drawing/2014/main" id="{9A4821F4-9455-42A0-8725-EC00264F3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3">
            <a:extLst>
              <a:ext uri="{FF2B5EF4-FFF2-40B4-BE49-F238E27FC236}">
                <a16:creationId xmlns:a16="http://schemas.microsoft.com/office/drawing/2014/main" id="{2E63ACA9-9511-422A-8C05-26DA38167B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914400"/>
            <a:ext cx="84582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pt-BR" sz="2800" b="1" u="none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Lembre-se: chegar</a:t>
            </a:r>
            <a:r>
              <a:rPr lang="pt-BR" altLang="ja-JP" sz="2800" b="1" u="none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pt-BR" sz="2800" b="1" u="none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o dia, e est</a:t>
            </a:r>
            <a:r>
              <a:rPr lang="pt-BR" altLang="ja-JP" sz="2800" b="1" u="none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pt-BR" sz="2800" b="1" u="none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muito perto, em que todo o Universo reconhecer</a:t>
            </a:r>
            <a:r>
              <a:rPr lang="pt-BR" altLang="ja-JP" sz="2800" b="1" u="none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pt-BR" sz="2800" b="1" u="none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que ningu</a:t>
            </a:r>
            <a:r>
              <a:rPr lang="pt-BR" altLang="ja-JP" sz="2800" b="1" u="none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é</a:t>
            </a:r>
            <a:r>
              <a:rPr lang="pt-BR" sz="2800" b="1" u="none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 amou tanto a este mundo como o seu pr</a:t>
            </a:r>
            <a:r>
              <a:rPr lang="pt-BR" altLang="ja-JP" sz="2800" b="1" u="none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ó</a:t>
            </a:r>
            <a:r>
              <a:rPr lang="pt-BR" sz="2800" b="1" u="none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prio Criador.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B61F0023-F8E7-413C-AC5E-6C2E2AE5B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3">
            <a:extLst>
              <a:ext uri="{FF2B5EF4-FFF2-40B4-BE49-F238E27FC236}">
                <a16:creationId xmlns:a16="http://schemas.microsoft.com/office/drawing/2014/main" id="{B091841D-954C-464D-9943-CFB4EB14CA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942975"/>
            <a:ext cx="84582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3600" b="1" u="none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pt-BR" altLang="ja-JP" sz="3600" b="1" u="none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pt-BR" sz="3600" b="1" u="none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um lugar para voc</a:t>
            </a:r>
            <a:r>
              <a:rPr lang="pt-BR" altLang="ja-JP" sz="3600" b="1" u="none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ê</a:t>
            </a:r>
            <a:r>
              <a:rPr lang="pt-BR" sz="3600" b="1" u="none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nesse mundo novo, sem conflitos e sem injustiças.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6">
            <a:extLst>
              <a:ext uri="{FF2B5EF4-FFF2-40B4-BE49-F238E27FC236}">
                <a16:creationId xmlns:a16="http://schemas.microsoft.com/office/drawing/2014/main" id="{E2DB6013-FD77-49AE-B32A-1DB47822C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5">
            <a:extLst>
              <a:ext uri="{FF2B5EF4-FFF2-40B4-BE49-F238E27FC236}">
                <a16:creationId xmlns:a16="http://schemas.microsoft.com/office/drawing/2014/main" id="{32C2A99C-A671-47D1-B620-FC51775E22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4422775"/>
            <a:ext cx="8305800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just"/>
            <a:r>
              <a:rPr lang="pt-BR" altLang="ja-JP" b="1" u="none">
                <a:latin typeface="Times New Roman" panose="02020603050405020304" pitchFamily="18" charset="0"/>
                <a:cs typeface="Times New Roman" panose="02020603050405020304" pitchFamily="18" charset="0"/>
              </a:rPr>
              <a:t>“O grande conflito terminou. Pecado e pecadores não mais existem. O Universo inteiro está purificado. Uma única pulsação de harmonia e alegria vibra por toda a vasta Criação. DAquele que tudo criou emanam vida, luz </a:t>
            </a:r>
          </a:p>
          <a:p>
            <a:pPr algn="just"/>
            <a:r>
              <a:rPr lang="pt-BR" altLang="pt-BR" b="1" u="none">
                <a:latin typeface="Times New Roman" panose="02020603050405020304" pitchFamily="18" charset="0"/>
                <a:cs typeface="Times New Roman" panose="02020603050405020304" pitchFamily="18" charset="0"/>
              </a:rPr>
              <a:t>e alegria por todos os dom</a:t>
            </a:r>
            <a:r>
              <a:rPr lang="pt-BR" altLang="ja-JP" b="1" u="none">
                <a:latin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pt-BR" altLang="pt-BR" b="1" u="none">
                <a:latin typeface="Times New Roman" panose="02020603050405020304" pitchFamily="18" charset="0"/>
                <a:cs typeface="Times New Roman" panose="02020603050405020304" pitchFamily="18" charset="0"/>
              </a:rPr>
              <a:t>nios do espaço infinito</a:t>
            </a:r>
            <a:r>
              <a:rPr lang="pt-BR" altLang="ja-JP" b="1" u="none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just"/>
            <a:r>
              <a:rPr lang="pt-BR" altLang="pt-BR" b="1" u="none">
                <a:latin typeface="Times New Roman" panose="02020603050405020304" pitchFamily="18" charset="0"/>
                <a:cs typeface="Times New Roman" panose="02020603050405020304" pitchFamily="18" charset="0"/>
              </a:rPr>
              <a:t>AM</a:t>
            </a:r>
            <a:r>
              <a:rPr lang="pt-BR" altLang="ja-JP" b="1" u="none">
                <a:latin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pt-BR" altLang="pt-BR" b="1" u="none">
                <a:latin typeface="Times New Roman" panose="02020603050405020304" pitchFamily="18" charset="0"/>
                <a:cs typeface="Times New Roman" panose="02020603050405020304" pitchFamily="18" charset="0"/>
              </a:rPr>
              <a:t>M! (A Grande Esperança, p. 105)</a:t>
            </a:r>
            <a:endParaRPr lang="pt-BR" altLang="pt-BR" b="1" u="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7">
            <a:extLst>
              <a:ext uri="{FF2B5EF4-FFF2-40B4-BE49-F238E27FC236}">
                <a16:creationId xmlns:a16="http://schemas.microsoft.com/office/drawing/2014/main" id="{71D067FA-5E7E-4A60-8E1D-5494DA8B1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5">
            <a:extLst>
              <a:ext uri="{FF2B5EF4-FFF2-40B4-BE49-F238E27FC236}">
                <a16:creationId xmlns:a16="http://schemas.microsoft.com/office/drawing/2014/main" id="{93EE4DE6-7DB1-4374-98C2-2093620F81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4667250"/>
            <a:ext cx="8305800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just">
              <a:lnSpc>
                <a:spcPct val="110000"/>
              </a:lnSpc>
            </a:pPr>
            <a:r>
              <a:rPr lang="pt-BR" altLang="pt-BR" sz="2800" b="1" u="none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Foi para isso que Jesus veio, morrer a horrenda morte de cruz. Foi para mostrar a vit</a:t>
            </a:r>
            <a:r>
              <a:rPr lang="pt-BR" altLang="ja-JP" sz="2800" b="1" u="none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pt-BR" altLang="pt-BR" sz="2800" b="1" u="none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ria do amor.</a:t>
            </a:r>
            <a:endParaRPr lang="pt-BR" altLang="pt-BR" sz="2800" b="1" u="none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pt-BR" altLang="pt-BR" sz="2800" b="1" u="none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Universo todo declarar</a:t>
            </a:r>
            <a:r>
              <a:rPr lang="pt-BR" altLang="ja-JP" sz="2800" b="1" u="none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pt-BR" altLang="pt-BR" sz="2800" b="1" u="none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que </a:t>
            </a:r>
          </a:p>
          <a:p>
            <a:pPr algn="just">
              <a:lnSpc>
                <a:spcPct val="110000"/>
              </a:lnSpc>
            </a:pPr>
            <a:r>
              <a:rPr lang="pt-BR" altLang="pt-BR" sz="3200" b="1" u="none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DEUS </a:t>
            </a:r>
            <a:r>
              <a:rPr lang="pt-BR" altLang="ja-JP" sz="3200" b="1" u="none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pt-BR" altLang="pt-BR" sz="3200" b="1" u="none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AMOR!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">
            <a:extLst>
              <a:ext uri="{FF2B5EF4-FFF2-40B4-BE49-F238E27FC236}">
                <a16:creationId xmlns:a16="http://schemas.microsoft.com/office/drawing/2014/main" id="{DC56A7E5-2766-4DDE-88B6-5B5B5D444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3431FC3D-43E4-4D76-8503-9A7A8BC919F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57200" y="838200"/>
            <a:ext cx="8610600" cy="42672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>
              <a:lnSpc>
                <a:spcPct val="95000"/>
              </a:lnSpc>
              <a:defRPr/>
            </a:pPr>
            <a:r>
              <a:rPr lang="pt-BR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Deus, em Seu car</a:t>
            </a:r>
            <a:r>
              <a:rPr lang="pt-BR" altLang="ja-JP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pt-BR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ter perfeito, promete a n</a:t>
            </a:r>
            <a:r>
              <a:rPr lang="pt-BR" altLang="ja-JP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ó</a:t>
            </a:r>
            <a:r>
              <a:rPr lang="pt-BR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s, por meio de Jesus, uma nova Terra e um novo C</a:t>
            </a:r>
            <a:r>
              <a:rPr lang="pt-BR" altLang="ja-JP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é</a:t>
            </a:r>
            <a:r>
              <a:rPr lang="pt-BR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 onde n</a:t>
            </a:r>
            <a:r>
              <a:rPr lang="pt-BR" altLang="ja-JP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ã</a:t>
            </a:r>
            <a:r>
              <a:rPr lang="pt-BR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 haver</a:t>
            </a:r>
            <a:r>
              <a:rPr lang="pt-BR" altLang="ja-JP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pt-BR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mais morte, nem pranto, nem dor,</a:t>
            </a:r>
            <a:endParaRPr lang="pt-BR" b="1">
              <a:solidFill>
                <a:schemeClr val="tx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>
            <a:extLst>
              <a:ext uri="{FF2B5EF4-FFF2-40B4-BE49-F238E27FC236}">
                <a16:creationId xmlns:a16="http://schemas.microsoft.com/office/drawing/2014/main" id="{9B6F661C-2F18-43CD-83E3-714EA8B4E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Rectangle 2">
            <a:extLst>
              <a:ext uri="{FF2B5EF4-FFF2-40B4-BE49-F238E27FC236}">
                <a16:creationId xmlns:a16="http://schemas.microsoft.com/office/drawing/2014/main" id="{2F93F5F5-8DE4-489D-8BF4-2E12890CC8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0" y="762000"/>
            <a:ext cx="856615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pt-BR" sz="3600" b="1" u="none">
                <a:latin typeface="Times New Roman" pitchFamily="18" charset="0"/>
                <a:cs typeface="Times New Roman" pitchFamily="18" charset="0"/>
              </a:rPr>
              <a:t>O mal ser</a:t>
            </a:r>
            <a:r>
              <a:rPr lang="pt-BR" altLang="ja-JP" sz="3600" b="1" u="none"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pt-BR" sz="3600" b="1" u="none">
                <a:latin typeface="Times New Roman" pitchFamily="18" charset="0"/>
                <a:cs typeface="Times New Roman" pitchFamily="18" charset="0"/>
              </a:rPr>
              <a:t> exterminando para sempre, teremos toda a eternidade para entender o que foi a vit</a:t>
            </a:r>
            <a:r>
              <a:rPr lang="pt-BR" altLang="ja-JP" sz="3600" b="1" u="none">
                <a:latin typeface="Times New Roman" pitchFamily="18" charset="0"/>
                <a:cs typeface="Times New Roman" pitchFamily="18" charset="0"/>
              </a:rPr>
              <a:t>ó</a:t>
            </a:r>
            <a:r>
              <a:rPr lang="pt-BR" sz="3600" b="1" u="none">
                <a:latin typeface="Times New Roman" pitchFamily="18" charset="0"/>
                <a:cs typeface="Times New Roman" pitchFamily="18" charset="0"/>
              </a:rPr>
              <a:t>ria obtida na cruz, voc</a:t>
            </a:r>
            <a:r>
              <a:rPr lang="pt-BR" altLang="ja-JP" sz="3600" b="1" u="none">
                <a:latin typeface="Times New Roman" pitchFamily="18" charset="0"/>
                <a:cs typeface="Times New Roman" pitchFamily="18" charset="0"/>
              </a:rPr>
              <a:t>ê</a:t>
            </a:r>
            <a:r>
              <a:rPr lang="pt-BR" sz="3600" b="1" u="none">
                <a:latin typeface="Times New Roman" pitchFamily="18" charset="0"/>
                <a:cs typeface="Times New Roman" pitchFamily="18" charset="0"/>
              </a:rPr>
              <a:t> tem grande valor para Ele.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8">
            <a:extLst>
              <a:ext uri="{FF2B5EF4-FFF2-40B4-BE49-F238E27FC236}">
                <a16:creationId xmlns:a16="http://schemas.microsoft.com/office/drawing/2014/main" id="{CB5DDBD3-809D-4988-830A-7F8DA25B3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7">
            <a:extLst>
              <a:ext uri="{FF2B5EF4-FFF2-40B4-BE49-F238E27FC236}">
                <a16:creationId xmlns:a16="http://schemas.microsoft.com/office/drawing/2014/main" id="{6C649D6C-A440-486D-849A-D0B668359B0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04800" y="685800"/>
            <a:ext cx="4267200" cy="5791200"/>
          </a:xfrm>
          <a:noFill/>
        </p:spPr>
        <p:txBody>
          <a:bodyPr/>
          <a:lstStyle/>
          <a:p>
            <a:pPr algn="l" eaLnBrk="1" hangingPunct="1"/>
            <a:r>
              <a:rPr lang="pt-BR" altLang="pt-BR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Jesus veio, morreu na cruz e ressuscitou para que todos saibam sobre </a:t>
            </a:r>
            <a:r>
              <a:rPr lang="pt-BR" altLang="ja-JP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 Vitória do Amor”.</a:t>
            </a:r>
            <a:endParaRPr lang="pt-BR" altLang="pt-BR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4">
            <a:extLst>
              <a:ext uri="{FF2B5EF4-FFF2-40B4-BE49-F238E27FC236}">
                <a16:creationId xmlns:a16="http://schemas.microsoft.com/office/drawing/2014/main" id="{B6E32A8C-5DF2-407C-A1BC-D5A9D2D80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7">
            <a:extLst>
              <a:ext uri="{FF2B5EF4-FFF2-40B4-BE49-F238E27FC236}">
                <a16:creationId xmlns:a16="http://schemas.microsoft.com/office/drawing/2014/main" id="{7EF7F24E-D3E3-4485-9EC4-C1CA60767CE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28600" y="685800"/>
            <a:ext cx="8686800" cy="1066800"/>
          </a:xfrm>
          <a:noFill/>
        </p:spPr>
        <p:txBody>
          <a:bodyPr/>
          <a:lstStyle/>
          <a:p>
            <a:pPr algn="l" eaLnBrk="1" hangingPunct="1"/>
            <a:r>
              <a:rPr lang="pt-BR" altLang="pt-BR" sz="3200" b="1">
                <a:solidFill>
                  <a:schemeClr val="tx1"/>
                </a:solidFill>
                <a:latin typeface="Times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pt-BR" altLang="pt-BR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pt-BR" altLang="pt-BR" sz="3200" b="1">
                <a:solidFill>
                  <a:schemeClr val="tx1"/>
                </a:solidFill>
                <a:latin typeface="Times" panose="02020603050405020304" pitchFamily="18" charset="0"/>
                <a:cs typeface="Times New Roman" panose="02020603050405020304" pitchFamily="18" charset="0"/>
              </a:rPr>
              <a:t> Os acontecimentos finais ap</a:t>
            </a:r>
            <a:r>
              <a:rPr lang="pt-BR" altLang="ja-JP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pt-BR" altLang="pt-BR" sz="3200" b="1">
                <a:solidFill>
                  <a:schemeClr val="tx1"/>
                </a:solidFill>
                <a:latin typeface="Times" panose="02020603050405020304" pitchFamily="18" charset="0"/>
                <a:cs typeface="Times New Roman" panose="02020603050405020304" pitchFamily="18" charset="0"/>
              </a:rPr>
              <a:t>s o per</a:t>
            </a:r>
            <a:r>
              <a:rPr lang="pt-BR" altLang="ja-JP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pt-BR" altLang="pt-BR" sz="3200" b="1">
                <a:solidFill>
                  <a:schemeClr val="tx1"/>
                </a:solidFill>
                <a:latin typeface="Times" panose="02020603050405020304" pitchFamily="18" charset="0"/>
                <a:cs typeface="Times New Roman" panose="02020603050405020304" pitchFamily="18" charset="0"/>
              </a:rPr>
              <a:t>odo de 1000 anos</a:t>
            </a:r>
            <a:endParaRPr lang="pt-BR" altLang="pt-BR" sz="3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53" name="Rectangle 9">
            <a:extLst>
              <a:ext uri="{FF2B5EF4-FFF2-40B4-BE49-F238E27FC236}">
                <a16:creationId xmlns:a16="http://schemas.microsoft.com/office/drawing/2014/main" id="{447D8EE9-565C-47A9-B43E-211819A496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1524000"/>
            <a:ext cx="4495800" cy="350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pt-BR" sz="3200" b="1" i="1" u="none">
                <a:latin typeface="Times" charset="0"/>
                <a:cs typeface="Times New Roman" pitchFamily="18" charset="0"/>
              </a:rPr>
              <a:t>O mal ser</a:t>
            </a:r>
            <a:r>
              <a:rPr lang="pt-BR" altLang="ja-JP" sz="3200" b="1" i="1" u="none"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pt-BR" sz="3200" b="1" i="1" u="none">
                <a:latin typeface="Times" charset="0"/>
                <a:cs typeface="Times New Roman" pitchFamily="18" charset="0"/>
              </a:rPr>
              <a:t> erradicado definitivamente e, lamentavelmente tamb</a:t>
            </a:r>
            <a:r>
              <a:rPr lang="pt-BR" altLang="ja-JP" sz="3200" b="1" i="1" u="none">
                <a:latin typeface="Times New Roman" pitchFamily="18" charset="0"/>
                <a:cs typeface="Times New Roman" pitchFamily="18" charset="0"/>
              </a:rPr>
              <a:t>é</a:t>
            </a:r>
            <a:r>
              <a:rPr lang="pt-BR" sz="3200" b="1" i="1" u="none">
                <a:latin typeface="Times" charset="0"/>
                <a:cs typeface="Times New Roman" pitchFamily="18" charset="0"/>
              </a:rPr>
              <a:t>m, todos os que se apegaram a ele e n</a:t>
            </a:r>
            <a:r>
              <a:rPr lang="pt-BR" altLang="ja-JP" sz="3200" b="1" i="1" u="none">
                <a:latin typeface="Times" charset="0"/>
                <a:cs typeface="Times New Roman" pitchFamily="18" charset="0"/>
              </a:rPr>
              <a:t>ã</a:t>
            </a:r>
            <a:r>
              <a:rPr lang="pt-BR" sz="3200" b="1" i="1" u="none">
                <a:latin typeface="Times" charset="0"/>
                <a:cs typeface="Times New Roman" pitchFamily="18" charset="0"/>
              </a:rPr>
              <a:t>o se arrependeram para dar gl</a:t>
            </a:r>
            <a:r>
              <a:rPr lang="pt-BR" altLang="ja-JP" sz="3200" b="1" i="1" u="none">
                <a:latin typeface="Times New Roman" pitchFamily="18" charset="0"/>
                <a:cs typeface="Times New Roman" pitchFamily="18" charset="0"/>
              </a:rPr>
              <a:t>ó</a:t>
            </a:r>
            <a:r>
              <a:rPr lang="pt-BR" sz="3200" b="1" i="1" u="none">
                <a:latin typeface="Times" charset="0"/>
                <a:cs typeface="Times New Roman" pitchFamily="18" charset="0"/>
              </a:rPr>
              <a:t>ria a Deus</a:t>
            </a:r>
            <a:r>
              <a:rPr lang="pt-BR" sz="3200" b="1" u="none">
                <a:latin typeface="Times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4">
            <a:extLst>
              <a:ext uri="{FF2B5EF4-FFF2-40B4-BE49-F238E27FC236}">
                <a16:creationId xmlns:a16="http://schemas.microsoft.com/office/drawing/2014/main" id="{9A2BC380-7555-463D-B52B-62A5EBCD2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3">
            <a:extLst>
              <a:ext uri="{FF2B5EF4-FFF2-40B4-BE49-F238E27FC236}">
                <a16:creationId xmlns:a16="http://schemas.microsoft.com/office/drawing/2014/main" id="{1F6457AA-AE02-4F57-A632-62AF021E74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235075"/>
            <a:ext cx="8458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pt-BR" altLang="pt-BR" sz="3200" b="1" u="none">
                <a:latin typeface="Times" panose="02020603050405020304" pitchFamily="18" charset="0"/>
                <a:cs typeface="Times New Roman" panose="02020603050405020304" pitchFamily="18" charset="0"/>
              </a:rPr>
              <a:t>Na cruz ficou desmascarado o plano de Satan</a:t>
            </a:r>
            <a:r>
              <a:rPr lang="pt-BR" altLang="ja-JP" sz="3200" b="1" u="none"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pt-BR" altLang="pt-BR" sz="3200" b="1" u="none">
                <a:latin typeface="Times" panose="02020603050405020304" pitchFamily="18" charset="0"/>
                <a:cs typeface="Times New Roman" panose="02020603050405020304" pitchFamily="18" charset="0"/>
              </a:rPr>
              <a:t>s e seus anjos. Chega ent</a:t>
            </a:r>
            <a:r>
              <a:rPr lang="pt-BR" altLang="ja-JP" sz="3200" b="1" u="none">
                <a:latin typeface="Times" panose="02020603050405020304" pitchFamily="18" charset="0"/>
                <a:cs typeface="Times New Roman" panose="02020603050405020304" pitchFamily="18" charset="0"/>
              </a:rPr>
              <a:t>ã</a:t>
            </a:r>
            <a:r>
              <a:rPr lang="pt-BR" altLang="pt-BR" sz="3200" b="1" u="none">
                <a:latin typeface="Times" panose="02020603050405020304" pitchFamily="18" charset="0"/>
                <a:cs typeface="Times New Roman" panose="02020603050405020304" pitchFamily="18" charset="0"/>
              </a:rPr>
              <a:t>o o momento de acabar com a mentira e a injustiça, e Deus Se disp</a:t>
            </a:r>
            <a:r>
              <a:rPr lang="pt-BR" altLang="ja-JP" sz="3200" b="1" u="none">
                <a:latin typeface="Times" panose="02020603050405020304" pitchFamily="18" charset="0"/>
                <a:cs typeface="Times New Roman" panose="02020603050405020304" pitchFamily="18" charset="0"/>
              </a:rPr>
              <a:t>õ</a:t>
            </a:r>
            <a:r>
              <a:rPr lang="pt-BR" altLang="pt-BR" sz="3200" b="1" u="none">
                <a:latin typeface="Times" panose="02020603050405020304" pitchFamily="18" charset="0"/>
                <a:cs typeface="Times New Roman" panose="02020603050405020304" pitchFamily="18" charset="0"/>
              </a:rPr>
              <a:t>e a fazer uma </a:t>
            </a:r>
            <a:r>
              <a:rPr lang="pt-BR" altLang="ja-JP" sz="3200" b="1" u="none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pt-BR" altLang="ja-JP" sz="3200" b="1" u="none">
                <a:latin typeface="Times" panose="02020603050405020304" pitchFamily="18" charset="0"/>
                <a:cs typeface="Times New Roman" panose="02020603050405020304" pitchFamily="18" charset="0"/>
              </a:rPr>
              <a:t>estranha obra</a:t>
            </a:r>
            <a:r>
              <a:rPr lang="pt-BR" altLang="ja-JP" sz="3200" b="1" u="none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pt-BR" altLang="ja-JP" sz="3200" b="1" u="none">
                <a:latin typeface="Times" panose="02020603050405020304" pitchFamily="18" charset="0"/>
                <a:cs typeface="Times New Roman" panose="02020603050405020304" pitchFamily="18" charset="0"/>
              </a:rPr>
              <a:t>.</a:t>
            </a:r>
            <a:endParaRPr lang="pt-BR" altLang="pt-BR" sz="3200" b="1" u="none">
              <a:latin typeface="Times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37" name="Rectangle 5">
            <a:extLst>
              <a:ext uri="{FF2B5EF4-FFF2-40B4-BE49-F238E27FC236}">
                <a16:creationId xmlns:a16="http://schemas.microsoft.com/office/drawing/2014/main" id="{AF4D56A6-B993-4A7C-B21E-770E60ADF7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533400"/>
            <a:ext cx="64150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3200" b="1" u="none">
                <a:latin typeface="Times" charset="0"/>
                <a:cs typeface="Times New Roman" pitchFamily="18" charset="0"/>
              </a:rPr>
              <a:t>Deus </a:t>
            </a:r>
            <a:r>
              <a:rPr lang="pt-BR" altLang="ja-JP" sz="3200" b="1" u="none">
                <a:latin typeface="Times New Roman" pitchFamily="18" charset="0"/>
                <a:cs typeface="Times New Roman" pitchFamily="18" charset="0"/>
              </a:rPr>
              <a:t>é</a:t>
            </a:r>
            <a:r>
              <a:rPr lang="pt-BR" sz="3200" b="1" u="none">
                <a:latin typeface="Times" charset="0"/>
                <a:cs typeface="Times New Roman" pitchFamily="18" charset="0"/>
              </a:rPr>
              <a:t> amor, mas tamb</a:t>
            </a:r>
            <a:r>
              <a:rPr lang="pt-BR" altLang="ja-JP" sz="3200" b="1" u="none">
                <a:latin typeface="Times New Roman" pitchFamily="18" charset="0"/>
                <a:cs typeface="Times New Roman" pitchFamily="18" charset="0"/>
              </a:rPr>
              <a:t>é</a:t>
            </a:r>
            <a:r>
              <a:rPr lang="pt-BR" sz="3200" b="1" u="none">
                <a:latin typeface="Times" charset="0"/>
                <a:cs typeface="Times New Roman" pitchFamily="18" charset="0"/>
              </a:rPr>
              <a:t>m </a:t>
            </a:r>
            <a:r>
              <a:rPr lang="pt-BR" altLang="ja-JP" sz="3200" b="1" u="none">
                <a:latin typeface="Times New Roman" pitchFamily="18" charset="0"/>
                <a:cs typeface="Times New Roman" pitchFamily="18" charset="0"/>
              </a:rPr>
              <a:t>é</a:t>
            </a:r>
            <a:r>
              <a:rPr lang="pt-BR" sz="3200" b="1" u="none">
                <a:latin typeface="Times" charset="0"/>
                <a:cs typeface="Times New Roman" pitchFamily="18" charset="0"/>
              </a:rPr>
              <a:t> justiça.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5">
            <a:extLst>
              <a:ext uri="{FF2B5EF4-FFF2-40B4-BE49-F238E27FC236}">
                <a16:creationId xmlns:a16="http://schemas.microsoft.com/office/drawing/2014/main" id="{3B65F2CA-3515-49A7-9360-0412A9EB5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6">
            <a:extLst>
              <a:ext uri="{FF2B5EF4-FFF2-40B4-BE49-F238E27FC236}">
                <a16:creationId xmlns:a16="http://schemas.microsoft.com/office/drawing/2014/main" id="{26937B7B-5FFF-47BE-A07D-8AC3C3774A1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28600" y="762000"/>
            <a:ext cx="4495800" cy="4800600"/>
          </a:xfrm>
          <a:noFill/>
        </p:spPr>
        <p:txBody>
          <a:bodyPr/>
          <a:lstStyle/>
          <a:p>
            <a:pPr algn="l" eaLnBrk="1" hangingPunct="1"/>
            <a:r>
              <a:rPr lang="pt-BR" altLang="pt-BR" sz="3600" b="1" i="1">
                <a:solidFill>
                  <a:schemeClr val="tx1"/>
                </a:solidFill>
                <a:latin typeface="Times" panose="02020603050405020304" pitchFamily="18" charset="0"/>
                <a:cs typeface="Times New Roman" panose="02020603050405020304" pitchFamily="18" charset="0"/>
              </a:rPr>
              <a:t>Reconhecimento do amor de Deus </a:t>
            </a:r>
            <a:r>
              <a:rPr lang="pt-BR" altLang="pt-BR" sz="36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pt-BR" altLang="pt-BR" sz="3600" b="1" i="1">
                <a:solidFill>
                  <a:schemeClr val="tx1"/>
                </a:solidFill>
                <a:latin typeface="Times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altLang="pt-BR" sz="3600" b="1">
                <a:solidFill>
                  <a:schemeClr val="tx1"/>
                </a:solidFill>
                <a:latin typeface="Times" panose="02020603050405020304" pitchFamily="18" charset="0"/>
                <a:cs typeface="Times New Roman" panose="02020603050405020304" pitchFamily="18" charset="0"/>
              </a:rPr>
              <a:t>Enquanto contemplam o rosto de Deus, os perdidos ficam convencidos de todo pecado que cometeram.</a:t>
            </a:r>
            <a:endParaRPr lang="pt-BR" altLang="pt-BR" sz="3600" b="1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>
            <a:extLst>
              <a:ext uri="{FF2B5EF4-FFF2-40B4-BE49-F238E27FC236}">
                <a16:creationId xmlns:a16="http://schemas.microsoft.com/office/drawing/2014/main" id="{0BEC3901-F593-4817-BE65-21A18753B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3">
            <a:extLst>
              <a:ext uri="{FF2B5EF4-FFF2-40B4-BE49-F238E27FC236}">
                <a16:creationId xmlns:a16="http://schemas.microsoft.com/office/drawing/2014/main" id="{3C1BFA98-C038-4B8E-B508-E086A034C0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838200"/>
            <a:ext cx="4648200" cy="542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pt-BR" sz="3500" b="1" u="none">
                <a:latin typeface="Times" charset="0"/>
                <a:cs typeface="Times New Roman" pitchFamily="18" charset="0"/>
              </a:rPr>
              <a:t>Cada um dos perdidos compreende que foi por sua pr</a:t>
            </a:r>
            <a:r>
              <a:rPr lang="pt-BR" altLang="ja-JP" sz="3500" b="1" u="none">
                <a:latin typeface="Times New Roman" pitchFamily="18" charset="0"/>
                <a:cs typeface="Times New Roman" pitchFamily="18" charset="0"/>
              </a:rPr>
              <a:t>ó</a:t>
            </a:r>
            <a:r>
              <a:rPr lang="pt-BR" sz="3500" b="1" u="none">
                <a:latin typeface="Times" charset="0"/>
                <a:cs typeface="Times New Roman" pitchFamily="18" charset="0"/>
              </a:rPr>
              <a:t>pria escolha que perderam a salvaç</a:t>
            </a:r>
            <a:r>
              <a:rPr lang="pt-BR" altLang="ja-JP" sz="3500" b="1" u="none">
                <a:latin typeface="Times" charset="0"/>
                <a:cs typeface="Times New Roman" pitchFamily="18" charset="0"/>
              </a:rPr>
              <a:t>ã</a:t>
            </a:r>
            <a:r>
              <a:rPr lang="pt-BR" sz="3500" b="1" u="none">
                <a:latin typeface="Times" charset="0"/>
                <a:cs typeface="Times New Roman" pitchFamily="18" charset="0"/>
              </a:rPr>
              <a:t>o e reconhecem o amor de Jesus que por tanto tempo lhes foi demonstrado, buscando-os sem </a:t>
            </a:r>
            <a:r>
              <a:rPr lang="pt-BR" altLang="ja-JP" sz="3500" b="1" u="none">
                <a:latin typeface="Times" charset="0"/>
                <a:cs typeface="Times New Roman" pitchFamily="18" charset="0"/>
              </a:rPr>
              <a:t>ê</a:t>
            </a:r>
            <a:r>
              <a:rPr lang="pt-BR" sz="3500" b="1" u="none">
                <a:latin typeface="Times" charset="0"/>
                <a:cs typeface="Times New Roman" pitchFamily="18" charset="0"/>
              </a:rPr>
              <a:t>xito.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469</TotalTime>
  <Words>690</Words>
  <Application>Microsoft Office PowerPoint</Application>
  <PresentationFormat>Apresentação na tela (4:3)</PresentationFormat>
  <Paragraphs>36</Paragraphs>
  <Slides>26</Slides>
  <Notes>1</Notes>
  <HiddenSlides>0</HiddenSlides>
  <MMClips>1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26</vt:i4>
      </vt:variant>
    </vt:vector>
  </HeadingPairs>
  <TitlesOfParts>
    <vt:vector size="33" baseType="lpstr">
      <vt:lpstr>Arial</vt:lpstr>
      <vt:lpstr>MS PGothic</vt:lpstr>
      <vt:lpstr>Calibri</vt:lpstr>
      <vt:lpstr>Times New Roman</vt:lpstr>
      <vt:lpstr>Times</vt:lpstr>
      <vt:lpstr>ヒラギノ明朝 ProN W3</vt:lpstr>
      <vt:lpstr>Blank Presentation</vt:lpstr>
      <vt:lpstr>Apresentação do PowerPoint</vt:lpstr>
      <vt:lpstr>Apresentação do PowerPoint</vt:lpstr>
      <vt:lpstr>Deus, em Seu caráter perfeito, promete a nós, por meio de Jesus, uma nova Terra e um novo Céu onde não haverá mais morte, nem pranto, nem dor,</vt:lpstr>
      <vt:lpstr>Apresentação do PowerPoint</vt:lpstr>
      <vt:lpstr>Jesus veio, morreu na cruz e ressuscitou para que todos saibam sobre “A Vitória do Amor”.</vt:lpstr>
      <vt:lpstr>I – Os acontecimentos finais após o período de 1000 anos</vt:lpstr>
      <vt:lpstr>Apresentação do PowerPoint</vt:lpstr>
      <vt:lpstr>Reconhecimento do amor de Deus – Enquanto contemplam o rosto de Deus, os perdidos ficam convencidos de todo pecado que cometeram.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O fim de Satanás – Ali está Satanás.  Aquele que em outro tempo era um dos anjos do Céu. Suas acusações contra a misericórdia e a justiça de Deus já foram silenciadas. As acusações que lançou contra Deus recaem inteiramente sobre ele mesmo.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獫票楧栮捯洀鉭曮㞱Û뜰⠲쎔딁烊皭〼፥ᙼ䕸忤઱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SM-8531-SM8539</dc:title>
  <dc:subject>SM-A GRANDE ESPERANCA</dc:subject>
  <dc:creator>Pr. MARCELO AUGUSTO DE CARVALHO</dc:creator>
  <cp:keywords>www.4tons.com</cp:keywords>
  <dc:description>COMÉRCIO PROIBIDO. USO PESSOAL</dc:description>
  <cp:lastModifiedBy>Pr. Marcelo Carvalho</cp:lastModifiedBy>
  <cp:revision>13</cp:revision>
  <dcterms:created xsi:type="dcterms:W3CDTF">2011-11-07T15:35:22Z</dcterms:created>
  <dcterms:modified xsi:type="dcterms:W3CDTF">2019-11-26T14:40:14Z</dcterms:modified>
  <cp:category>SM-SEMANA SANTA 2012</cp:category>
</cp:coreProperties>
</file>