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7" r:id="rId12"/>
    <p:sldId id="268" r:id="rId13"/>
    <p:sldId id="269" r:id="rId14"/>
    <p:sldId id="270" r:id="rId15"/>
    <p:sldId id="271" r:id="rId16"/>
    <p:sldId id="284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14414" y="278605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Um cego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corajoso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1124744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soube aproveitar a única chance que surgiu em sua vida. Ele enxergou primeiro com o coração. Num ato de coragem, gritou mais alto ainda quando a ordem dada era para se calar.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36712"/>
            <a:ext cx="4680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Era cego, mas não era surdo. Percebeu o "barulho" da multidão e sentiu que algo especial estava acontecendo. Alguém importante ia passar. Sentiu no coração um ardor diferente e viu ali uma chance nova para a sua vida.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052736"/>
            <a:ext cx="50092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 sua imagem de um cego mendigo à beira do caminho não havia sido suficiente para fazer aquele Homem importante parar. Talvez existisse então outro modo de contar com a Sua atenção. Revestiu-se de coragem e começou a gritar.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034" y="1500174"/>
            <a:ext cx="51125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Ele não podia ver Jesus, todavia, ele creu! Fez melhor do que Tomé, tornando-se assim um tipo dos crentes de hoje. “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Bem-aventurados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os que não viram e creram” (João 20:29).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980728"/>
            <a:ext cx="4531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 força do seu grito continha toda uma vida sem sentido, sem direção, sem luz. Era um grito de angústia e de esperança por uma nova chance, um grito de quem está cansado de viver nas trevas.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14414" y="278605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Um cego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com fé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52565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Quando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chamou Jesus de “Mestre”, usou o termo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Rabboni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, que significa “meu mestre”. As únicas pessoas nos Evangelhos que também chamaram Jesus de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Rabboni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foram Maria e Natanael (João 1:49 e 20:16). Esse termo exigia uma dose de fé extra.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836712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 texto nos diz que Jesus parou para dar atenção ao clamor do cego, sinal do valor que Ele deu àquele homem humilhado, que não valia nada para o povo de Jericó e nem mesmo para os Seus discípulos.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5112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É interessante notar que Jesus não atendeu diretamente ao chamado, mas deu aos discípulos a oportunidade de se redimirem, ao enviá-los até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com uma mensagem de fé: “Ele te chama! Levanta-te, tem bom ânimo.” (verso 49).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83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Diante do chamado,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deixa a sua capa, símbolo do pecado que encobria a sua história, que encobria a mentira sobre si mesmo, as desculpas pelos erros, a pena de si mesmo, seu orgulho e sua soberba.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034" y="1714488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Jesus conhece o nosso coração, sabe bem quem somos. É preciso estar de coração aberto diante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dEle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. A nossa cura, a nossa libertação, dependem disso.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692696"/>
            <a:ext cx="5184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“perguntou-lhe Jesus: Que queres que Eu te faça?” (verso 51).</a:t>
            </a:r>
          </a:p>
          <a:p>
            <a:pPr algn="ctr"/>
            <a:endParaRPr lang="pt-BR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 cego respondeu: “Rabi! Que eu possa ver novamente!” Jesus lhe disse: “Vai a tua fé te salvou! No mesmo instante ele recuperou a vista...” (50-52).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90872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Recebida a bênção da cura, 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não foi embora para viver novamente a vida à sua maneira. O texto bíblico nos diz que ele passou a seguir Jesus caminho a fora. Não viveria mais à beira do caminho, mas no Caminho.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4896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Com perseverança contínua, seguiria seu Benfeitor por toda a vida. Viveria agora com o encanto de ter em sua vida as marcas de esperança deixadas pelo Mestre. De agora em diante, sua vida não seria mais a mesma.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5184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Se você ainda está assentado à beira do caminho, apegando-se a alguns bens da Terra, eu o convido a dar um salto de fé na direção do Salvador. Eu o convido a ser marcado por seu poder transformador e experimentar o que é andar no “Caminho”.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484784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Humildade, coragem e fé são os passos decisivos para quem quer receber a cura de Jesus e as marcas de esperança.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980728"/>
            <a:ext cx="50405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Marcos também nos ajuda a enxergar que essas são as últimas horas de Cristo na Terra, mas é nos versos 46-52 que ele narra o milagre do cego de Jericó, o último milagre antes da cruz. Será que Marcos reuniu todos esses episódios para demonstrar que há certa relação entre a cegueira espiritual e a cegueira física?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14414" y="278605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Um cego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humilde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196752"/>
            <a:ext cx="41736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Os judeus daquela época pensavam que uma deficiência física desse tipo era resultado do pecado cometido pelo próprio indivíduo ou por seus pais (João 9:2).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980728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Bartimeu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era cego e mendigo, e dependia da benevolência alheia. Estava sempre à beira de algum caminho, com as mãos estendidas para receber uma esmola. Sua alegria ou sua tristeza dependiam dos outros.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1472" y="1285860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Não devemos colocar nossa felicidade nas mãos de outras pessoas. Não existe um caminho para a felicidade, a felicidade é o Caminho. Assim, o caminho da felicidade é Jesus Cristo.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90872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Jesus deu um título para os humildes de coração, o título de "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Bem-aventurados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..., pois deles é o reino dos Céus" (Mateus 5:3). Ele vivia nessa situação humilhante, mas não estava satisfeito com a sua condição.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897</Words>
  <Application>Microsoft Macintosh PowerPoint</Application>
  <PresentationFormat>On-screen Show (4:3)</PresentationFormat>
  <Paragraphs>31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iaene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SM8541-SM8549</dc:title>
  <dc:subject>SM-MARCAS DE ESPERANCA</dc:subject>
  <dc:creator>Pr. MARCELO AUGUSTO DE CARVALHO</dc:creator>
  <cp:keywords>www.4tons.com</cp:keywords>
  <dc:description>COMÉRCIO PROIBIDO, USO PESSOAL</dc:description>
  <cp:lastModifiedBy>HOME</cp:lastModifiedBy>
  <cp:revision>35</cp:revision>
  <dcterms:created xsi:type="dcterms:W3CDTF">2012-09-02T13:48:26Z</dcterms:created>
  <dcterms:modified xsi:type="dcterms:W3CDTF">2012-12-17T18:27:19Z</dcterms:modified>
  <cp:category>SM-SEMANA SANTA 2013</cp:category>
</cp:coreProperties>
</file>