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1" r:id="rId3"/>
    <p:sldId id="256" r:id="rId4"/>
    <p:sldId id="257" r:id="rId5"/>
    <p:sldId id="258" r:id="rId6"/>
    <p:sldId id="260" r:id="rId7"/>
    <p:sldId id="261" r:id="rId8"/>
    <p:sldId id="262" r:id="rId9"/>
    <p:sldId id="283" r:id="rId10"/>
    <p:sldId id="284" r:id="rId11"/>
    <p:sldId id="285" r:id="rId12"/>
    <p:sldId id="287" r:id="rId13"/>
    <p:sldId id="267" r:id="rId14"/>
    <p:sldId id="268" r:id="rId15"/>
    <p:sldId id="269" r:id="rId16"/>
    <p:sldId id="270" r:id="rId17"/>
    <p:sldId id="288" r:id="rId18"/>
    <p:sldId id="273" r:id="rId19"/>
    <p:sldId id="286" r:id="rId20"/>
    <p:sldId id="275" r:id="rId21"/>
    <p:sldId id="276" r:id="rId22"/>
    <p:sldId id="277" r:id="rId23"/>
    <p:sldId id="278" r:id="rId24"/>
    <p:sldId id="290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60"/>
  </p:normalViewPr>
  <p:slideViewPr>
    <p:cSldViewPr>
      <p:cViewPr varScale="1">
        <p:scale>
          <a:sx n="136" d="100"/>
          <a:sy n="136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980728"/>
            <a:ext cx="60486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“Deus toma os homens tais como são, com os elementos humanos do seu caráter, e os prepara para Seu serviço, caso queiram ser disciplinados e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dEle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aprender. Não são escolhidos por serem perfeitos, mas apesar de suas imperfeições, para que, pelo conhecimento e observância da verdade, mediante a graça de Cristo, se possam transformar à Sua imagem” (Idem).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340768"/>
            <a:ext cx="54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“Judas teve as mesmas oportunidades que os outros discípulos. Escutou as mesmas preciosas lições. Mas a observância da verdade, exigida por Cristo, estava em desarmonia com os desejos e desígnios de Judas, e este não queria ceder suas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ideias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a fim de receber sabedoria do Céu” (Ibid., 294, 295).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59632" y="2420888"/>
            <a:ext cx="6192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A segunda oportunidade de Judas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08920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980728"/>
            <a:ext cx="56886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A segunda oportunidade de Judas, logo após ser aceito no grupo dos discípulos, durou bastante tempo. Aproximadamente o tempo que durou o ministério de Cristo aqui na Terra. Durante cerca de três anos e meio, Judas conviveu com Cristo todos os dias.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836712"/>
            <a:ext cx="56886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“Quão ternamente tratou o Salvador aquele que havia de ser Seu traidor! Em Seus ensinos, demorava-Se sobre os princípios de generosidade que feriam pela raiz a cobiça. Apresentava diante de Judas o odioso caráter da ganância, e muitas vezes compreendeu o discípulo que seu caráter fora descrito, apontado seu pecado; mas não queria confessar e abandonar sua injustiça...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980728"/>
            <a:ext cx="54726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“Jesus não lhe passou, por sua cobiça, nenhuma repreensão de molde a ferir, mas com divina paciência lidou com esse homem faltoso, mesmo quando lhe demonstrava que lia em seu coração como num livro aberto. Apresentou-lhe os mais altos incentivos para proceder retamente; e, rejeitando a luz do Céu, Judas não teria desculpa...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836712"/>
            <a:ext cx="55446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“Ao invés de andar na luz, Judas preferiu conservar seus defeitos. Maus desejos, vingativas paixões, sombrios e malévolos pensamentos eram nutridos, até que Satanás tomou inteiro domínio sobre o homem. Judas tornou-se um representante do inimigo de Cristo” (Ibid., 295).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59632" y="2420888"/>
            <a:ext cx="6192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As últimas oportunidades</a:t>
            </a:r>
          </a:p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de Judas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08920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908720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Judas julga e condena Maria, a irmã de Lázaro, por seu gesto de devoção a Jesus (João 12:4-6).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20" y="270892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Judas participa da Santa Ceia e Jesus lava os seus pés</a:t>
            </a:r>
          </a:p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(João 13:5).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4077072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Jesus lê o seu coração e o denuncia de forma velada</a:t>
            </a:r>
          </a:p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(João 13:18).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836712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Jesus oferece a Judas o símbolo do seu próprio corpo como um convite para a salvação (João 13:26).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11560" y="2852936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E no Jardim do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Getsêmani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, quando ele dá o beijo da traição, Jesus lhe faz o penúltimo apelo: “Amigo, para que vieste?” (Mateus 26:52).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7834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124744"/>
            <a:ext cx="5112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“Convencido finalmente de que eram baldadas as suas súplicas, Judas lançou-se aos pés de Jesus, e reconhecendo-O como o Filho de Deus, ao mesmo tempo em que impetrava o perdão do seu pecado, instou com ele para que Se prevalecesse de Seu poder divino, desembaraçando-Se dos Seus inimigos...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764704"/>
            <a:ext cx="6336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O Salvador não censurou Seu traidor. Sabia que Judas não se arrependera; a confissão era extorquida de sua alma culpada por um terrível sentimento de condenação e expectativa de juízo, mas não sentia profunda e sincera tristeza por haver traído o imaculado Filho de Deus e negado o Santo de Israel. Contudo, Jesus não lhe dirigiu palavra de condenação. Fitando-o compassivamente, disse: ‘Por causa desta hora Eu vim ao mundo’”</a:t>
            </a:r>
          </a:p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(Vida de Jesus, 1987, p. 152).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412776"/>
            <a:ext cx="4464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Jesus tinha muito a dizer a Judas, todos os dias. Judas escutou, mas não ouviu. As advertências, os apelos e a Palavra de Deus o alcançaram, mas nunca realmente tocaram seu coração.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340768"/>
            <a:ext cx="4464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Há em nossa vida as marcas de esperança partilhadas por Jesus, ou em nosso coração há somente marcas de egoísmo e amor próprio que nos afastam de Cristo?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1484784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Judas não é nem santo, nem demônio; não é vilão nem herói. Simplesmente, ele é um homem que desperdiçou as melhores oportunidades da vida.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59632" y="2420888"/>
            <a:ext cx="6192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A primeira oportunidade de Judas.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08920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1772816"/>
            <a:ext cx="4464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Sem dúvida alguma, a primeira oportunidade de Judas ocorreu no momento em que Jesus escolheu Seus doze discípulos.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980728"/>
            <a:ext cx="59046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“Enquanto Jesus estava preparando os discípulos para sua ordenação, um que não fora chamado se esforçou para ser contado entre eles. Foi Judas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Iscariotes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, que professava ser seguidor de Cristo. Adiantou-se então, solicitando um lugar nesse círculo mais íntimo de discípulos. Com grande veemência e aparente sinceridade, declarou: ‘Senhor, seguir-Te-ei para onde quer que fores...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764704"/>
            <a:ext cx="60486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...Jesus nem o repeliu, nem o acolheu, mas proferiu apenas as palavras: ‘As raposas têm covis, e as aves do céu ninhos, mas o Filho do Homem não tem onde reclinar a cabeça’ (Mateus 8:19, 20). Judas acreditava que Jesus fosse o Messias; e, ao unir-se aos discípulos, esperava assegurar para si alta posição no novo reino. Essa esperança quis Jesus tirar com a declaração de Sua pobreza.” (O Desejado de Todas as Nações, 1990, p. 293).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124744"/>
            <a:ext cx="54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“Os discípulos estavam ansiosos para que Judas fosse contado entre eles. Tinha imponente aparência, era dotado de perspicácia e habilidade executiva, e eles o recomendaram a Jesus como pessoa que Lhe seria de grande utilidade na obra. Surpreenderam-se de que o recebesse tão friamente...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1027</Words>
  <Application>Microsoft Macintosh PowerPoint</Application>
  <PresentationFormat>On-screen Show (4:3)</PresentationFormat>
  <Paragraphs>30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iaene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SM8541-SM8549</dc:title>
  <dc:subject>SM-MARCAS DE ESPERANCA</dc:subject>
  <dc:creator>Pr. MARCELO AUGUSTO DE CARVALHO</dc:creator>
  <cp:keywords>www.4tons.com</cp:keywords>
  <dc:description>COMÉRCIO PROIBIDO, USO PESSOAL</dc:description>
  <cp:lastModifiedBy>HOME</cp:lastModifiedBy>
  <cp:revision>29</cp:revision>
  <dcterms:created xsi:type="dcterms:W3CDTF">2012-09-02T13:48:26Z</dcterms:created>
  <dcterms:modified xsi:type="dcterms:W3CDTF">2012-12-17T18:26:50Z</dcterms:modified>
  <cp:category>SM-SEMANA SANTA 2013</cp:category>
</cp:coreProperties>
</file>