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6" r:id="rId3"/>
    <p:sldId id="256" r:id="rId4"/>
    <p:sldId id="291" r:id="rId5"/>
    <p:sldId id="260" r:id="rId6"/>
    <p:sldId id="261" r:id="rId7"/>
    <p:sldId id="262" r:id="rId8"/>
    <p:sldId id="283" r:id="rId9"/>
    <p:sldId id="284" r:id="rId10"/>
    <p:sldId id="285" r:id="rId11"/>
    <p:sldId id="293" r:id="rId12"/>
    <p:sldId id="267" r:id="rId13"/>
    <p:sldId id="268" r:id="rId14"/>
    <p:sldId id="269" r:id="rId15"/>
    <p:sldId id="294" r:id="rId16"/>
    <p:sldId id="275" r:id="rId17"/>
    <p:sldId id="276" r:id="rId18"/>
    <p:sldId id="277" r:id="rId19"/>
    <p:sldId id="278" r:id="rId20"/>
    <p:sldId id="289" r:id="rId21"/>
    <p:sldId id="290" r:id="rId22"/>
    <p:sldId id="295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0422B-B402-4DE3-887B-CDAB9224EDC2}" type="datetimeFigureOut">
              <a:rPr lang="pt-BR" smtClean="0"/>
              <a:pPr/>
              <a:t>17/12/12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83EEE-9913-4D22-A7FD-C35AA556B345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908720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Se um soldado pagão e endurecido pôde falar assim a respeito de Jesus, então, não é difícil aceitar Seu caráter messiânico e Sua missão divina, tendo os evangelhos sido escritos nesse sentido.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43608" y="2780928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Uma visão da graça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08920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52736"/>
            <a:ext cx="52565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“A inanimada natureza exprimiu sua simpatia para com seu insultado e moribundo Autor. O Sol recusou contemplar a espantosa cena. Seus raios plenos, brilhantes, iluminavam a Terra ao meio-dia, quando de súbito, pareceu apagar-se. Completa escuridão, qual um sudário, envolveu a cruz...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908720"/>
            <a:ext cx="51845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...‘Houve trevas em toda a Terra até à hora nona.’ Não houve eclipse ou outra qualquer causa natural para essa escuridão, tão espessa como a da meia-noite sem luar nem estrelas. Foi miraculoso testemunho dado por Deus, para que se pudesse confirmar a fé das vindouras gerações” (O Desejado de Todas as Nações,1990, p. 753).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700808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Dá para entender agora o que o centurião viu? Sua exclamação não me parece uma conclusão humana. Deus deu a esse centurião uma visão de Sua graça!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43608" y="2780928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Os efeitos</a:t>
            </a:r>
          </a:p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da visão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08920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204864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Em algum momento, Deus dá a todos os seus filhos uma visão de Sua graça.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556792"/>
            <a:ext cx="554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Existe a graça que nos mantém vivos para essa vida. Essa graça nos permite falar, ver, ouvir, sorrir, brincar, comer, trabalhar, dormir, etc. Ela se chama graça temporal. Mas existe outra graça, a graça do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Gólgota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. Uma vez aceita, essa graça faz dos homens filhos de Deus e herdeiros da vida eterna.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052736"/>
            <a:ext cx="5544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Dívida é confissão de culpa. Como nossa culpa Jesus já pagou, agora só precisamos nos apossar do crédito. E como nos apossamos desse crédito? Aceitando Jesus como nosso Senhor e Salvador. Como fazemos isso? Primeiro devemos nos arrepender, depois devemos confessar nossa culpa e aceitar o crédito de Seu sacrifício.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836712"/>
            <a:ext cx="54726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aquele centurião teve a oportunidade de ser profundamente marcado pela esperança da graça salvadora de Cristo. Ele esteve ao pé da cruz, bem junto a Cristo, e isso o aproximou de Jesus o suficiente para ser impressionado a dar tão grande testemunho.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7834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700808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Não podemos responder nada sobre a salvação do centurião, mas você pode responder hoje sobre o que fará com a salvação que lhe está sendo oferecida agora!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196752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Está você bem junto à cruz e reconhece o maior sacrifício de todos os tempos? Está perto o suficiente de Jesus para ser impressionado por Sua graça, por Seu amor, por Suas marcas de esperança?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43608" y="2780928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Uma nova</a:t>
            </a:r>
          </a:p>
          <a:p>
            <a:pPr algn="ctr"/>
            <a:r>
              <a:rPr lang="pt-BR" sz="44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visão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08920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itchFamily="34" charset="0"/>
                <a:cs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124744"/>
            <a:ext cx="53285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Podemos dizer que o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Gólgota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era a arena dos romanos, a câmara de gás dos nazistas, o inferno da Terra e a sala de espetáculo do diabo, porém, foi justamente nesse lugar hediondo que se cumpriram as palavras do salmista Davi: “Encontraram-se a graça e a verdade, a justiça e a paz se beijaram” (Salmo 85:10).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764704"/>
            <a:ext cx="58326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 que aconteceu naquela sexta-feira à tarde? Naquela sexta-feira, esse monte foi adornado com tanta grandeza, que um soldado pagão, embrutecido em sua natureza, não pôde conter-se e confessou: “Verdadeiramente este Homem era o Filho de Deus”</a:t>
            </a:r>
          </a:p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(Marcos 15:39).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196752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Centurião era o título dado para um oficial do exército romano que comandava um grupo de cem soldados. Para galgar esse posto, era necessário ser um homem experimentado em muitas batalhas. 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340768"/>
            <a:ext cx="54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Esse centurião era o comandante do pelotão de execução de Pilatos. Sem dúvida, ele conduziu milhares de sentenciados à cruz, mas, naquela sexta-feira, ele viu algo incomum: Jesus fez a diferença na vida dele.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556792"/>
            <a:ext cx="489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“Vendo o centurião o que tinha acontecido, deu glória a Deus, dizendo: Verdadeiramente, este Homem era justo”</a:t>
            </a:r>
          </a:p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(Lucas 23:47).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705</Words>
  <Application>Microsoft Macintosh PowerPoint</Application>
  <PresentationFormat>On-screen Show (4:3)</PresentationFormat>
  <Paragraphs>25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iaene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SM8541-SM8549</dc:title>
  <dc:subject>SM-MARCAS DE ESPERANCA</dc:subject>
  <dc:creator>Pr. MARCELO AUGUSTO DE CARVALHO</dc:creator>
  <cp:keywords>www.4tons.com</cp:keywords>
  <dc:description>COMÉRCIO PROIBIDO, USO PESSOAL</dc:description>
  <cp:lastModifiedBy>HOME</cp:lastModifiedBy>
  <cp:revision>52</cp:revision>
  <dcterms:created xsi:type="dcterms:W3CDTF">2012-09-02T13:48:26Z</dcterms:created>
  <dcterms:modified xsi:type="dcterms:W3CDTF">2012-12-17T18:26:02Z</dcterms:modified>
  <cp:category>SM-SEMANA SANTA 2013</cp:category>
</cp:coreProperties>
</file>