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577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845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731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931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214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646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911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18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821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5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896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236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34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63888" y="620688"/>
            <a:ext cx="4536504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valor estimativo do perfume era de mais de 300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denários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O salário de um dia do trabalhador comum era um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denário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portanto, os 300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denários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equivaliam ao salário de um ano do trabalhador, o suficiente para alimentar uma multidão de cinco mil pessoas.</a:t>
            </a:r>
          </a:p>
        </p:txBody>
      </p:sp>
    </p:spTree>
    <p:extLst>
      <p:ext uri="{BB962C8B-B14F-4D97-AF65-F5344CB8AC3E}">
        <p14:creationId xmlns:p14="http://schemas.microsoft.com/office/powerpoint/2010/main" val="183746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23928" y="714762"/>
            <a:ext cx="4536504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perfume foi derramado não apenas na cabeça, conforme o costume, mas também nos pés que ela secou com os cabelos. Uma mulher respeitável não soltava o cabelo em público. Ela fez o trabalho de uma serva.</a:t>
            </a:r>
          </a:p>
        </p:txBody>
      </p:sp>
    </p:spTree>
    <p:extLst>
      <p:ext uri="{BB962C8B-B14F-4D97-AF65-F5344CB8AC3E}">
        <p14:creationId xmlns:p14="http://schemas.microsoft.com/office/powerpoint/2010/main" val="81166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63888" y="1544018"/>
            <a:ext cx="453650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 ato de cortesia, de respeito, de sacrifício, de humildade somente é possível como expressão do verdadeiro amor.</a:t>
            </a:r>
          </a:p>
        </p:txBody>
      </p:sp>
    </p:spTree>
    <p:extLst>
      <p:ext uri="{BB962C8B-B14F-4D97-AF65-F5344CB8AC3E}">
        <p14:creationId xmlns:p14="http://schemas.microsoft.com/office/powerpoint/2010/main" val="311502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7089" y="718536"/>
            <a:ext cx="864096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discípulos ficaram indignados e exclamaram: Para que este desperdício? Essa indignação evidenciou: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94704" y="1957482"/>
            <a:ext cx="864096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a.	Falta de respeito para com Maria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94704" y="2564904"/>
            <a:ext cx="864096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b.	Falta de respeito para com o Mestre.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94704" y="3140968"/>
            <a:ext cx="864096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c.	Falta de respeito para com a verdade</a:t>
            </a:r>
          </a:p>
        </p:txBody>
      </p:sp>
    </p:spTree>
    <p:extLst>
      <p:ext uri="{BB962C8B-B14F-4D97-AF65-F5344CB8AC3E}">
        <p14:creationId xmlns:p14="http://schemas.microsoft.com/office/powerpoint/2010/main" val="420097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19872" y="1115126"/>
            <a:ext cx="453650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“Seu coração estava repleto de amor puro e santo. O sentimento de seu coração era: ‘Que darei ao Senhor por todos os Seus benefícios para comigo?’ Salmo 116:12. </a:t>
            </a:r>
          </a:p>
        </p:txBody>
      </p:sp>
    </p:spTree>
    <p:extLst>
      <p:ext uri="{BB962C8B-B14F-4D97-AF65-F5344CB8AC3E}">
        <p14:creationId xmlns:p14="http://schemas.microsoft.com/office/powerpoint/2010/main" val="13786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0" y="2132856"/>
            <a:ext cx="9001000" cy="1080120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2321585"/>
            <a:ext cx="9144000" cy="1323439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57250" lvl="0" indent="-857250" algn="ctr">
              <a:buAutoNum type="romanUcPeriod" startAt="2"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Expressão de entrega</a:t>
            </a:r>
          </a:p>
          <a:p>
            <a:pPr lvl="0" algn="ctr"/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21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91680" y="930460"/>
            <a:ext cx="6264696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Jesus defendeu a mulher e reprovou Seus discípulos, pois percebera no ato da mulher não apenas fé, mas também a entrega total e confiante da vida.</a:t>
            </a:r>
          </a:p>
          <a:p>
            <a:pPr lvl="0"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“Ela praticou boa ação para comigo”</a:t>
            </a:r>
          </a:p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(v. 10).</a:t>
            </a:r>
          </a:p>
        </p:txBody>
      </p:sp>
    </p:spTree>
    <p:extLst>
      <p:ext uri="{BB962C8B-B14F-4D97-AF65-F5344CB8AC3E}">
        <p14:creationId xmlns:p14="http://schemas.microsoft.com/office/powerpoint/2010/main" val="33354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340768"/>
            <a:ext cx="6912768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“Maria amava a seu Senhor. Havia-lhe perdoado os pecados, que eram muitos, e ressuscitara dos mortos seu irmão mui amado, e ela entendia que nada era demasiado caro para conferir a Jesus. Quanto mais precioso fosse o unguento, melhor poderia ela exprimir a gratidão para com seu Salvador, dedicando-o a Ele”</a:t>
            </a:r>
          </a:p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(História da Redenção, p. 208).</a:t>
            </a:r>
          </a:p>
        </p:txBody>
      </p:sp>
    </p:spTree>
    <p:extLst>
      <p:ext uri="{BB962C8B-B14F-4D97-AF65-F5344CB8AC3E}">
        <p14:creationId xmlns:p14="http://schemas.microsoft.com/office/powerpoint/2010/main" val="120539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71500" y="2136513"/>
            <a:ext cx="9001000" cy="1573724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2276872"/>
            <a:ext cx="9144000" cy="1446550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III.	Expressão de compromisso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19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87824" y="908720"/>
            <a:ext cx="576064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“Nem mesmo os mais achegados a Jesus compreendiam o que ocorreria na semana seguinte. Apenas Maria parecia vislumbrar, ainda que debilmente, o que reservava o futuro”.</a:t>
            </a:r>
          </a:p>
        </p:txBody>
      </p:sp>
    </p:spTree>
    <p:extLst>
      <p:ext uri="{BB962C8B-B14F-4D97-AF65-F5344CB8AC3E}">
        <p14:creationId xmlns:p14="http://schemas.microsoft.com/office/powerpoint/2010/main" val="273640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85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47864" y="1052736"/>
            <a:ext cx="4536504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Maria planejara empregar o perfume na preparação do corpo de Jesus para Sua sepultura, mas o Espírito de Deus a impressionou a usá-lo naquela ocasião e a não esperar. E isso ela fez.</a:t>
            </a:r>
          </a:p>
        </p:txBody>
      </p:sp>
    </p:spTree>
    <p:extLst>
      <p:ext uri="{BB962C8B-B14F-4D97-AF65-F5344CB8AC3E}">
        <p14:creationId xmlns:p14="http://schemas.microsoft.com/office/powerpoint/2010/main" val="300142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47864" y="1422068"/>
            <a:ext cx="453650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“Em verdade vos digo: Onde for pregado em todo o mundo este evangelho, será também contado o que ela fez, para memória sua” (v. 13). </a:t>
            </a:r>
          </a:p>
        </p:txBody>
      </p:sp>
    </p:spTree>
    <p:extLst>
      <p:ext uri="{BB962C8B-B14F-4D97-AF65-F5344CB8AC3E}">
        <p14:creationId xmlns:p14="http://schemas.microsoft.com/office/powerpoint/2010/main" val="84684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43808" y="1196752"/>
            <a:ext cx="4536504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lembrança desse ato é um convite a cada pessoa, através dos séculos, para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imitar-lhe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 exemplo, o exemplo de alguém que soube seguir os passos de Jesus, em um caminho de esperança.</a:t>
            </a:r>
          </a:p>
        </p:txBody>
      </p:sp>
    </p:spTree>
    <p:extLst>
      <p:ext uri="{BB962C8B-B14F-4D97-AF65-F5344CB8AC3E}">
        <p14:creationId xmlns:p14="http://schemas.microsoft.com/office/powerpoint/2010/main" val="14055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19872" y="1268760"/>
            <a:ext cx="4536504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“Maria, pelo poder do Espírito Santo, viu em Jesus Aquele que viera buscar e salvar as pessoas prestes a perecer. Cada um dos discípulos deveria ter sido inspirado com uma devoção semelhante”</a:t>
            </a:r>
          </a:p>
          <a:p>
            <a:pPr lvl="0"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(Cristo Triunfante, p. 251).</a:t>
            </a:r>
          </a:p>
        </p:txBody>
      </p:sp>
    </p:spTree>
    <p:extLst>
      <p:ext uri="{BB962C8B-B14F-4D97-AF65-F5344CB8AC3E}">
        <p14:creationId xmlns:p14="http://schemas.microsoft.com/office/powerpoint/2010/main" val="243760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71500" y="2132856"/>
            <a:ext cx="9001000" cy="1573724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2615426"/>
            <a:ext cx="91440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Conclusão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4" y="2118046"/>
            <a:ext cx="453650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Enfrentou dificuldades, mas encontrou o caminho da esperança.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3568" y="836712"/>
            <a:ext cx="453650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Maria aprendeu aos pés de Jesus.</a:t>
            </a:r>
          </a:p>
        </p:txBody>
      </p:sp>
    </p:spTree>
    <p:extLst>
      <p:ext uri="{BB962C8B-B14F-4D97-AF65-F5344CB8AC3E}">
        <p14:creationId xmlns:p14="http://schemas.microsoft.com/office/powerpoint/2010/main" val="184001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19005" y="2420888"/>
            <a:ext cx="453650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Sentiu e aceitou o amor, a entrega e o compromisso de Jesus para com ela.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39552" y="908720"/>
            <a:ext cx="453650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Sua vida foi uma expressão de amor, de entrega e de compromisso.</a:t>
            </a:r>
          </a:p>
        </p:txBody>
      </p:sp>
    </p:spTree>
    <p:extLst>
      <p:ext uri="{BB962C8B-B14F-4D97-AF65-F5344CB8AC3E}">
        <p14:creationId xmlns:p14="http://schemas.microsoft.com/office/powerpoint/2010/main" val="134467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19872" y="1628800"/>
            <a:ext cx="453650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Viu as pegadas de Jesus e decidiu dar esses passos de fé: amando, entregando-se e comprometendo-se com seu Salvador.</a:t>
            </a:r>
          </a:p>
        </p:txBody>
      </p:sp>
    </p:spTree>
    <p:extLst>
      <p:ext uri="{BB962C8B-B14F-4D97-AF65-F5344CB8AC3E}">
        <p14:creationId xmlns:p14="http://schemas.microsoft.com/office/powerpoint/2010/main" val="13000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23928" y="764704"/>
            <a:ext cx="4536504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Quando olhamos para Jesus, vemos para conosco a mesma dedicação que Ele teve com Paulo e com Maria e com todos os que o recebem.</a:t>
            </a:r>
          </a:p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Daremos a mesma resposta dada por Maria?</a:t>
            </a:r>
          </a:p>
        </p:txBody>
      </p:sp>
    </p:spTree>
    <p:extLst>
      <p:ext uri="{BB962C8B-B14F-4D97-AF65-F5344CB8AC3E}">
        <p14:creationId xmlns:p14="http://schemas.microsoft.com/office/powerpoint/2010/main" val="19838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65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1052736"/>
            <a:ext cx="4733079" cy="1418556"/>
            <a:chOff x="-252536" y="1052736"/>
            <a:chExt cx="4968552" cy="1418556"/>
          </a:xfrm>
        </p:grpSpPr>
        <p:sp>
          <p:nvSpPr>
            <p:cNvPr id="4" name="Retângulo de cantos arredondados 3"/>
            <p:cNvSpPr/>
            <p:nvPr/>
          </p:nvSpPr>
          <p:spPr>
            <a:xfrm>
              <a:off x="-252536" y="1052736"/>
              <a:ext cx="4968552" cy="1384995"/>
            </a:xfrm>
            <a:prstGeom prst="roundRect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238269" y="1086297"/>
              <a:ext cx="43204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Quanto você estaria disposto a pagar por um perfume</a:t>
              </a:r>
              <a:r>
                <a:rPr lang="pt-B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pt-BR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3671392" y="2564904"/>
            <a:ext cx="5472608" cy="1384995"/>
            <a:chOff x="3995936" y="2564904"/>
            <a:chExt cx="5472608" cy="1384995"/>
          </a:xfrm>
        </p:grpSpPr>
        <p:sp>
          <p:nvSpPr>
            <p:cNvPr id="5" name="Retângulo de cantos arredondados 4"/>
            <p:cNvSpPr/>
            <p:nvPr/>
          </p:nvSpPr>
          <p:spPr>
            <a:xfrm>
              <a:off x="3995936" y="2564904"/>
              <a:ext cx="5472608" cy="1384995"/>
            </a:xfrm>
            <a:prstGeom prst="roundRect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3995936" y="2564904"/>
              <a:ext cx="49685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Você o daria de presente para alguém de quem se sente devedor?</a:t>
              </a:r>
              <a:endParaRPr lang="pt-BR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0" y="2132856"/>
            <a:ext cx="9001000" cy="1080120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2215318"/>
            <a:ext cx="9144000" cy="1323439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 - Expressão </a:t>
            </a:r>
            <a:r>
              <a:rPr lang="pt-B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de amor</a:t>
            </a:r>
          </a:p>
          <a:p>
            <a:pPr algn="ctr"/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3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87824" y="1669450"/>
            <a:ext cx="453650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episódio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ocorreu</a:t>
            </a:r>
          </a:p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casa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Simão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lvl="0"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Simão era o fariseu a quem Jesus havia curado da terrível enfermidade da lepra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13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87824" y="1484784"/>
            <a:ext cx="453650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Simão se considerava discípulo, pois havia se unido abertamente aos seguidores de Jesus, mas não estava totalmente convencido do Mestre e dos Seus ensinos.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3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47864" y="1118016"/>
            <a:ext cx="4536504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Dentre os convidados, estavam Lázaro, como convidado especial, Marta, que estava servindo, e Maria de Madalena, a quem Simão induzira ao pecado e a quem Jesus havia livrado da possessão demoníaca.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8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23928" y="1268760"/>
            <a:ext cx="453650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Maria, a irmã de Marta e Lázaro, foi quem derramou o perfume de alabastro, de nardo puro, sobre o corpo de Jesus.</a:t>
            </a:r>
          </a:p>
        </p:txBody>
      </p:sp>
    </p:spTree>
    <p:extLst>
      <p:ext uri="{BB962C8B-B14F-4D97-AF65-F5344CB8AC3E}">
        <p14:creationId xmlns:p14="http://schemas.microsoft.com/office/powerpoint/2010/main" val="394098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23928" y="1268760"/>
            <a:ext cx="453650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Essa recepção com um banho de perfume era costume da época e evidência de boas-vindas respeitosas e agradecidas.</a:t>
            </a:r>
          </a:p>
        </p:txBody>
      </p:sp>
    </p:spTree>
    <p:extLst>
      <p:ext uri="{BB962C8B-B14F-4D97-AF65-F5344CB8AC3E}">
        <p14:creationId xmlns:p14="http://schemas.microsoft.com/office/powerpoint/2010/main" val="56041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736</Words>
  <Application>Microsoft Office PowerPoint</Application>
  <PresentationFormat>Apresentação na tela (4:3)</PresentationFormat>
  <Paragraphs>41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3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SM8551-SM8559</dc:title>
  <dc:subject>SM-NOS PASSOS DE JESUS</dc:subject>
  <dc:creator>Pr. MARCELO AUGUSTO DE CARVALHO</dc:creator>
  <cp:keywords>www.4tons.com</cp:keywords>
  <dc:description>COMÉRCIO PROIBIDO. USO PESSOAL</dc:description>
  <cp:lastModifiedBy>DSA - Ruth Leon</cp:lastModifiedBy>
  <cp:revision>13</cp:revision>
  <dcterms:created xsi:type="dcterms:W3CDTF">2013-11-12T23:41:26Z</dcterms:created>
  <dcterms:modified xsi:type="dcterms:W3CDTF">2013-11-19T12:23:34Z</dcterms:modified>
  <cp:category>SM-SEMANA SANTA 2014</cp:category>
</cp:coreProperties>
</file>