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8" r:id="rId18"/>
    <p:sldId id="299" r:id="rId19"/>
    <p:sldId id="300" r:id="rId20"/>
    <p:sldId id="301" r:id="rId21"/>
    <p:sldId id="302" r:id="rId22"/>
    <p:sldId id="303" r:id="rId23"/>
    <p:sldId id="278" r:id="rId24"/>
    <p:sldId id="281" r:id="rId25"/>
    <p:sldId id="284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7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4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3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4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1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2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9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3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8530" y="404664"/>
            <a:ext cx="866137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Conhecia a ingratidão e crueldade daqueles a quem viera salvar. Sabia quão grande o sacrifício que devia fazer, e para quantos seria ele em vão. [...] O pensamento do que Ele próprio deveria sofrer estava sempre relacionado com os discípulos em Seu espírito. Não pensava em Si mesmo. O cuidado por eles era o que predominava em Sua mente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Desejado de Todas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Nações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p. 643).</a:t>
            </a:r>
          </a:p>
        </p:txBody>
      </p:sp>
    </p:spTree>
    <p:extLst>
      <p:ext uri="{BB962C8B-B14F-4D97-AF65-F5344CB8AC3E}">
        <p14:creationId xmlns:p14="http://schemas.microsoft.com/office/powerpoint/2010/main" val="13717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3468" y="1988840"/>
            <a:ext cx="9001000" cy="1467457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8032" y="1988840"/>
            <a:ext cx="9144000" cy="2000548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2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Aceitar 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Sua Humildade Inigualável (3-5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1556792"/>
            <a:ext cx="403244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“sabendo este que o Pai tudo confiara às suas mãos, [...] levantou-se da ceia [...]” (v. 3, 4).</a:t>
            </a:r>
          </a:p>
        </p:txBody>
      </p:sp>
    </p:spTree>
    <p:extLst>
      <p:ext uri="{BB962C8B-B14F-4D97-AF65-F5344CB8AC3E}">
        <p14:creationId xmlns:p14="http://schemas.microsoft.com/office/powerpoint/2010/main" val="14759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124744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Sabia quem Ele era, conhecia Seu reino presente e futuro. Levantou-Se da ceia, não para ser tratado como Rei, antes, para prestar o serviço dos escravos.</a:t>
            </a:r>
          </a:p>
        </p:txBody>
      </p:sp>
    </p:spTree>
    <p:extLst>
      <p:ext uri="{BB962C8B-B14F-4D97-AF65-F5344CB8AC3E}">
        <p14:creationId xmlns:p14="http://schemas.microsoft.com/office/powerpoint/2010/main" val="17824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1340768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 dos discípulos se dispôs a realizar essa tarefa, pois estavam discutindo quem era o maior e não se rebaixariam ao papel dos servos.</a:t>
            </a:r>
          </a:p>
        </p:txBody>
      </p:sp>
    </p:spTree>
    <p:extLst>
      <p:ext uri="{BB962C8B-B14F-4D97-AF65-F5344CB8AC3E}">
        <p14:creationId xmlns:p14="http://schemas.microsoft.com/office/powerpoint/2010/main" val="125778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864" y="1628800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evidência máxima da humildade de Jesus foi lavar os pés de Judas, o maior dos pecadores, mesmo sabendo que ele O estava traindo.</a:t>
            </a:r>
          </a:p>
        </p:txBody>
      </p:sp>
    </p:spTree>
    <p:extLst>
      <p:ext uri="{BB962C8B-B14F-4D97-AF65-F5344CB8AC3E}">
        <p14:creationId xmlns:p14="http://schemas.microsoft.com/office/powerpoint/2010/main" val="24541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43808" y="1628800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pediu a Pedro para confiar e obedecer. Ainda que naquele momento ele não entendesse, depois ele compreenderia.</a:t>
            </a:r>
          </a:p>
        </p:txBody>
      </p:sp>
    </p:spTree>
    <p:extLst>
      <p:ext uri="{BB962C8B-B14F-4D97-AF65-F5344CB8AC3E}">
        <p14:creationId xmlns:p14="http://schemas.microsoft.com/office/powerpoint/2010/main" val="4107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980728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Naqueles dias, os convidados tomavam banho em casa e quando chegavam ao local da festa, apenas necessitavam que os pés suados e poeirentos fossem lavados.</a:t>
            </a:r>
          </a:p>
        </p:txBody>
      </p:sp>
    </p:spTree>
    <p:extLst>
      <p:ext uri="{BB962C8B-B14F-4D97-AF65-F5344CB8AC3E}">
        <p14:creationId xmlns:p14="http://schemas.microsoft.com/office/powerpoint/2010/main" val="23497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764704"/>
            <a:ext cx="45365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que já se lavaram, ou seja, que receberam o evangelho não necessitam lavar todo o corpo, mas, sim, necessitam lavar os pés, porque todos os dias o Senhor renova a purificação se reconhecermos nossa sujidade.</a:t>
            </a:r>
          </a:p>
        </p:txBody>
      </p:sp>
    </p:spTree>
    <p:extLst>
      <p:ext uri="{BB962C8B-B14F-4D97-AF65-F5344CB8AC3E}">
        <p14:creationId xmlns:p14="http://schemas.microsoft.com/office/powerpoint/2010/main" val="2865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-108520" y="1961543"/>
            <a:ext cx="9001000" cy="1467457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8032" y="1988840"/>
            <a:ext cx="9144000" cy="2000548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3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Permitir 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Ser Purificados (12-17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9832" y="1052736"/>
            <a:ext cx="453650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“Compreendeis o que vos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fiz? Vós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 chamais o Mestre e o Senhor e dizeis bem; porque eu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 Redentor e Salvador é também nosso Senhor e Mestre.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[...]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deveis lavar os pés uns dos outros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908720"/>
            <a:ext cx="45365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Isso significa humildade que condescende. Cristo havia ensinado aos doze a lição da humildade, e eles a haviam esquecido; mas agora ensinava essa lição com um método tão gráfico que certamente não poderiam esquecer jamais.</a:t>
            </a:r>
          </a:p>
        </p:txBody>
      </p:sp>
    </p:spTree>
    <p:extLst>
      <p:ext uri="{BB962C8B-B14F-4D97-AF65-F5344CB8AC3E}">
        <p14:creationId xmlns:p14="http://schemas.microsoft.com/office/powerpoint/2010/main" val="21155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908720"/>
            <a:ext cx="45365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Vemos aqui a excelência da virtude da humildade, visto que Cristo tributou à humildade a maior honra possível ao Se humilhar. Quando vemos nosso Mestre servindo, como podemos nos atrever a querer ter o domínio?</a:t>
            </a:r>
          </a:p>
        </p:txBody>
      </p:sp>
    </p:spTree>
    <p:extLst>
      <p:ext uri="{BB962C8B-B14F-4D97-AF65-F5344CB8AC3E}">
        <p14:creationId xmlns:p14="http://schemas.microsoft.com/office/powerpoint/2010/main" val="3666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0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15426"/>
            <a:ext cx="91440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Conclusão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705470"/>
            <a:ext cx="453650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Devemos chegar a Cristo em busca de Sua purificadora graça. Pedro recuou ante a ideia de pôr em contato com as mãos de Seu Senhor e Mestre os pés menos limpos; mas quantas vezes pomos nosso coração pecaminoso, poluído, em contato com o coração de Cristo!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23528" y="1052736"/>
            <a:ext cx="8280920" cy="1815882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1052736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Sofrimentos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sacrifícios. Será esse o caminho da humilhação que necessitamos para alcançar graça e salvação?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881590" y="3356991"/>
            <a:ext cx="6732748" cy="1384995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81590" y="3356991"/>
            <a:ext cx="6228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não for esse, devemos nos humilhar? Por quê? E perante quem?</a:t>
            </a:r>
          </a:p>
        </p:txBody>
      </p:sp>
    </p:spTree>
    <p:extLst>
      <p:ext uri="{BB962C8B-B14F-4D97-AF65-F5344CB8AC3E}">
        <p14:creationId xmlns:p14="http://schemas.microsoft.com/office/powerpoint/2010/main" val="3474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05637" y="1628800"/>
            <a:ext cx="9001000" cy="1467457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8032" y="1628800"/>
            <a:ext cx="9144000" cy="2000548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-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Reconhecer 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Seu imenso amor (1-2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908720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noite em que Jesus foi entregue, horas antes Ele compartilhou a ceia e ainda antes instituiu o rito do lava-pés, com uma mensagem de impacto para os discípulos e para todos nós.</a:t>
            </a:r>
          </a:p>
        </p:txBody>
      </p:sp>
    </p:spTree>
    <p:extLst>
      <p:ext uri="{BB962C8B-B14F-4D97-AF65-F5344CB8AC3E}">
        <p14:creationId xmlns:p14="http://schemas.microsoft.com/office/powerpoint/2010/main" val="9081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980728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Senhor Jesus, “tendo amado os seus que estavam no mundo, amou-os até ao fim”, ou seja, amou-os sem cessar e ao extremo que somente Seu amor pode chegar.</a:t>
            </a:r>
          </a:p>
        </p:txBody>
      </p:sp>
    </p:spTree>
    <p:extLst>
      <p:ext uri="{BB962C8B-B14F-4D97-AF65-F5344CB8AC3E}">
        <p14:creationId xmlns:p14="http://schemas.microsoft.com/office/powerpoint/2010/main" val="30674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908720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Amou aos Seus, ainda que não O tenham recebido.  </a:t>
            </a:r>
          </a:p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Amou e ama aos que não O receberam e não O receberão, mas ainda são Seus.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seus irmãos, seus filhos, sua família</a:t>
            </a:r>
          </a:p>
        </p:txBody>
      </p:sp>
    </p:spTree>
    <p:extLst>
      <p:ext uri="{BB962C8B-B14F-4D97-AF65-F5344CB8AC3E}">
        <p14:creationId xmlns:p14="http://schemas.microsoft.com/office/powerpoint/2010/main" val="29424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196752"/>
            <a:ext cx="45365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forma clara e gráfica de mostrar esse amor foi lavar os pés dos discípulos.</a:t>
            </a:r>
          </a:p>
        </p:txBody>
      </p:sp>
    </p:spTree>
    <p:extLst>
      <p:ext uri="{BB962C8B-B14F-4D97-AF65-F5344CB8AC3E}">
        <p14:creationId xmlns:p14="http://schemas.microsoft.com/office/powerpoint/2010/main" val="27682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864" y="620687"/>
            <a:ext cx="4536504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 havendo amado os Seus que estavam no mundo, amou-os até ao fim. Achava-Se agora na sombra da cruz, e a dor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torturava-Lhe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coração. Sabia que seria abandonado na hora de ser entregue. Sabia que, pelo mais humilhante processo a que se submetiam os criminosos, seria condenado à morte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693</Words>
  <Application>Microsoft Office PowerPoint</Application>
  <PresentationFormat>Apresentação na tela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SM8551-SM8559</dc:title>
  <dc:subject>SM-NOS PASSOS DE JESUS</dc:subject>
  <dc:creator>Pr. MARCELO AUGUSTO DE CARVALHO</dc:creator>
  <cp:keywords>www.4tons.com</cp:keywords>
  <dc:description>COMÉRCIO PROIBIDO. USO PESSOAL</dc:description>
  <cp:lastModifiedBy>DSA - Ruth Leon</cp:lastModifiedBy>
  <cp:revision>20</cp:revision>
  <dcterms:created xsi:type="dcterms:W3CDTF">2013-11-12T23:41:26Z</dcterms:created>
  <dcterms:modified xsi:type="dcterms:W3CDTF">2013-11-19T12:28:20Z</dcterms:modified>
  <cp:category>SM-SEMANA SANTA 2014</cp:category>
</cp:coreProperties>
</file>